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3"/>
  </p:notesMasterIdLst>
  <p:sldIdLst>
    <p:sldId id="270" r:id="rId2"/>
    <p:sldId id="257" r:id="rId3"/>
    <p:sldId id="262" r:id="rId4"/>
    <p:sldId id="272" r:id="rId5"/>
    <p:sldId id="271" r:id="rId6"/>
    <p:sldId id="265" r:id="rId7"/>
    <p:sldId id="263" r:id="rId8"/>
    <p:sldId id="273" r:id="rId9"/>
    <p:sldId id="274" r:id="rId10"/>
    <p:sldId id="26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2EE739F-F81A-4A6A-8E99-521C6C8E3789}">
          <p14:sldIdLst>
            <p14:sldId id="270"/>
            <p14:sldId id="257"/>
            <p14:sldId id="262"/>
            <p14:sldId id="272"/>
            <p14:sldId id="271"/>
            <p14:sldId id="265"/>
            <p14:sldId id="263"/>
            <p14:sldId id="273"/>
            <p14:sldId id="274"/>
            <p14:sldId id="261"/>
            <p14:sldId id="269"/>
          </p14:sldIdLst>
        </p14:section>
        <p14:section name="Раздел без заголовка" id="{1C881DDE-8496-4AF5-93B7-A61A4CC52F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70E99-1BE1-4A8C-BC9A-248505770C67}" v="103" dt="2025-05-12T12:48:34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tlana Ushakova" userId="6cdf2a268e14967a" providerId="LiveId" clId="{FE070E99-1BE1-4A8C-BC9A-248505770C67}"/>
    <pc:docChg chg="undo redo custSel addSld delSld modSld sldOrd modSection">
      <pc:chgData name="Svetlana Ushakova" userId="6cdf2a268e14967a" providerId="LiveId" clId="{FE070E99-1BE1-4A8C-BC9A-248505770C67}" dt="2025-05-12T12:50:19.797" v="2959" actId="207"/>
      <pc:docMkLst>
        <pc:docMk/>
      </pc:docMkLst>
      <pc:sldChg chg="addSp delSp modSp mod delDesignElem">
        <pc:chgData name="Svetlana Ushakova" userId="6cdf2a268e14967a" providerId="LiveId" clId="{FE070E99-1BE1-4A8C-BC9A-248505770C67}" dt="2025-05-12T11:01:13.682" v="667" actId="1076"/>
        <pc:sldMkLst>
          <pc:docMk/>
          <pc:sldMk cId="1535899089" sldId="257"/>
        </pc:sldMkLst>
        <pc:spChg chg="mod">
          <ac:chgData name="Svetlana Ushakova" userId="6cdf2a268e14967a" providerId="LiveId" clId="{FE070E99-1BE1-4A8C-BC9A-248505770C67}" dt="2025-05-12T10:54:14.611" v="596" actId="1076"/>
          <ac:spMkLst>
            <pc:docMk/>
            <pc:sldMk cId="1535899089" sldId="257"/>
            <ac:spMk id="2" creationId="{D8E1BC07-A3C3-5785-2995-6B4BA5CDB6A1}"/>
          </ac:spMkLst>
        </pc:spChg>
        <pc:spChg chg="add del mod">
          <ac:chgData name="Svetlana Ushakova" userId="6cdf2a268e14967a" providerId="LiveId" clId="{FE070E99-1BE1-4A8C-BC9A-248505770C67}" dt="2025-05-12T10:53:54.532" v="591" actId="26606"/>
          <ac:spMkLst>
            <pc:docMk/>
            <pc:sldMk cId="1535899089" sldId="257"/>
            <ac:spMk id="4" creationId="{093F821C-7C5B-DB9C-EB4D-3F48366463CA}"/>
          </ac:spMkLst>
        </pc:spChg>
        <pc:spChg chg="mod">
          <ac:chgData name="Svetlana Ushakova" userId="6cdf2a268e14967a" providerId="LiveId" clId="{FE070E99-1BE1-4A8C-BC9A-248505770C67}" dt="2025-05-12T11:00:11.678" v="656" actId="14100"/>
          <ac:spMkLst>
            <pc:docMk/>
            <pc:sldMk cId="1535899089" sldId="257"/>
            <ac:spMk id="5" creationId="{53449666-FE6A-3F17-6392-D3AFC864F412}"/>
          </ac:spMkLst>
        </pc:spChg>
        <pc:spChg chg="mod">
          <ac:chgData name="Svetlana Ushakova" userId="6cdf2a268e14967a" providerId="LiveId" clId="{FE070E99-1BE1-4A8C-BC9A-248505770C67}" dt="2025-05-12T10:59:17.879" v="643" actId="255"/>
          <ac:spMkLst>
            <pc:docMk/>
            <pc:sldMk cId="1535899089" sldId="257"/>
            <ac:spMk id="6" creationId="{E1EE373E-C8C6-90A0-1EC3-D9E3F937B8E2}"/>
          </ac:spMkLst>
        </pc:spChg>
        <pc:spChg chg="mod">
          <ac:chgData name="Svetlana Ushakova" userId="6cdf2a268e14967a" providerId="LiveId" clId="{FE070E99-1BE1-4A8C-BC9A-248505770C67}" dt="2025-05-12T11:00:45.334" v="662" actId="1076"/>
          <ac:spMkLst>
            <pc:docMk/>
            <pc:sldMk cId="1535899089" sldId="257"/>
            <ac:spMk id="7" creationId="{36737BD1-578C-777A-C609-EA7F37789843}"/>
          </ac:spMkLst>
        </pc:spChg>
        <pc:spChg chg="mod">
          <ac:chgData name="Svetlana Ushakova" userId="6cdf2a268e14967a" providerId="LiveId" clId="{FE070E99-1BE1-4A8C-BC9A-248505770C67}" dt="2025-05-12T11:00:27.569" v="658" actId="255"/>
          <ac:spMkLst>
            <pc:docMk/>
            <pc:sldMk cId="1535899089" sldId="257"/>
            <ac:spMk id="8" creationId="{C3C9845F-8F1F-F73A-3004-3788C62F9724}"/>
          </ac:spMkLst>
        </pc:spChg>
        <pc:spChg chg="mod">
          <ac:chgData name="Svetlana Ushakova" userId="6cdf2a268e14967a" providerId="LiveId" clId="{FE070E99-1BE1-4A8C-BC9A-248505770C67}" dt="2025-05-12T11:01:13.682" v="667" actId="1076"/>
          <ac:spMkLst>
            <pc:docMk/>
            <pc:sldMk cId="1535899089" sldId="257"/>
            <ac:spMk id="10" creationId="{D6D53DE1-1BFB-BB94-E10D-4B91269EF504}"/>
          </ac:spMkLst>
        </pc:spChg>
        <pc:spChg chg="mod">
          <ac:chgData name="Svetlana Ushakova" userId="6cdf2a268e14967a" providerId="LiveId" clId="{FE070E99-1BE1-4A8C-BC9A-248505770C67}" dt="2025-05-12T11:01:05.497" v="665" actId="1076"/>
          <ac:spMkLst>
            <pc:docMk/>
            <pc:sldMk cId="1535899089" sldId="257"/>
            <ac:spMk id="11" creationId="{2CDC868B-0D7B-F0F3-1C86-E36C62C3BC2C}"/>
          </ac:spMkLst>
        </pc:spChg>
        <pc:spChg chg="add del">
          <ac:chgData name="Svetlana Ushakova" userId="6cdf2a268e14967a" providerId="LiveId" clId="{FE070E99-1BE1-4A8C-BC9A-248505770C67}" dt="2025-05-12T10:53:54.532" v="591" actId="26606"/>
          <ac:spMkLst>
            <pc:docMk/>
            <pc:sldMk cId="1535899089" sldId="257"/>
            <ac:spMk id="134" creationId="{1F72CB4B-A086-E546-83B0-DD8F407892A1}"/>
          </ac:spMkLst>
        </pc:spChg>
        <pc:spChg chg="add del">
          <ac:chgData name="Svetlana Ushakova" userId="6cdf2a268e14967a" providerId="LiveId" clId="{FE070E99-1BE1-4A8C-BC9A-248505770C67}" dt="2025-05-12T10:53:40.061" v="582" actId="26606"/>
          <ac:spMkLst>
            <pc:docMk/>
            <pc:sldMk cId="1535899089" sldId="257"/>
            <ac:spMk id="147" creationId="{1F72CB4B-A086-E546-83B0-DD8F407892A1}"/>
          </ac:spMkLst>
        </pc:spChg>
        <pc:spChg chg="add del">
          <ac:chgData name="Svetlana Ushakova" userId="6cdf2a268e14967a" providerId="LiveId" clId="{FE070E99-1BE1-4A8C-BC9A-248505770C67}" dt="2025-05-12T10:53:43.357" v="584" actId="26606"/>
          <ac:spMkLst>
            <pc:docMk/>
            <pc:sldMk cId="1535899089" sldId="257"/>
            <ac:spMk id="156" creationId="{7B49DDE3-D095-6B49-8468-C97AFBEC5703}"/>
          </ac:spMkLst>
        </pc:spChg>
        <pc:spChg chg="add del">
          <ac:chgData name="Svetlana Ushakova" userId="6cdf2a268e14967a" providerId="LiveId" clId="{FE070E99-1BE1-4A8C-BC9A-248505770C67}" dt="2025-05-12T10:53:43.357" v="584" actId="26606"/>
          <ac:spMkLst>
            <pc:docMk/>
            <pc:sldMk cId="1535899089" sldId="257"/>
            <ac:spMk id="157" creationId="{C3CA578B-5FA2-42B3-85A7-E78AFE06B447}"/>
          </ac:spMkLst>
        </pc:spChg>
        <pc:spChg chg="add del">
          <ac:chgData name="Svetlana Ushakova" userId="6cdf2a268e14967a" providerId="LiveId" clId="{FE070E99-1BE1-4A8C-BC9A-248505770C67}" dt="2025-05-12T10:53:46.294" v="586" actId="26606"/>
          <ac:spMkLst>
            <pc:docMk/>
            <pc:sldMk cId="1535899089" sldId="257"/>
            <ac:spMk id="160" creationId="{1F72CB4B-A086-E546-83B0-DD8F407892A1}"/>
          </ac:spMkLst>
        </pc:spChg>
        <pc:spChg chg="add del">
          <ac:chgData name="Svetlana Ushakova" userId="6cdf2a268e14967a" providerId="LiveId" clId="{FE070E99-1BE1-4A8C-BC9A-248505770C67}" dt="2025-05-12T10:53:46.294" v="586" actId="26606"/>
          <ac:spMkLst>
            <pc:docMk/>
            <pc:sldMk cId="1535899089" sldId="257"/>
            <ac:spMk id="161" creationId="{BE9E86F5-3804-4993-9353-B93A62BA60C4}"/>
          </ac:spMkLst>
        </pc:spChg>
        <pc:spChg chg="add del">
          <ac:chgData name="Svetlana Ushakova" userId="6cdf2a268e14967a" providerId="LiveId" clId="{FE070E99-1BE1-4A8C-BC9A-248505770C67}" dt="2025-05-12T10:53:52.611" v="588" actId="26606"/>
          <ac:spMkLst>
            <pc:docMk/>
            <pc:sldMk cId="1535899089" sldId="257"/>
            <ac:spMk id="168" creationId="{1F72CB4B-A086-E546-83B0-DD8F407892A1}"/>
          </ac:spMkLst>
        </pc:spChg>
        <pc:spChg chg="add del">
          <ac:chgData name="Svetlana Ushakova" userId="6cdf2a268e14967a" providerId="LiveId" clId="{FE070E99-1BE1-4A8C-BC9A-248505770C67}" dt="2025-05-12T10:53:54.485" v="590" actId="26606"/>
          <ac:spMkLst>
            <pc:docMk/>
            <pc:sldMk cId="1535899089" sldId="257"/>
            <ac:spMk id="176" creationId="{1F72CB4B-A086-E546-83B0-DD8F407892A1}"/>
          </ac:spMkLst>
        </pc:spChg>
        <pc:spChg chg="add">
          <ac:chgData name="Svetlana Ushakova" userId="6cdf2a268e14967a" providerId="LiveId" clId="{FE070E99-1BE1-4A8C-BC9A-248505770C67}" dt="2025-05-12T10:53:54.532" v="591" actId="26606"/>
          <ac:spMkLst>
            <pc:docMk/>
            <pc:sldMk cId="1535899089" sldId="257"/>
            <ac:spMk id="185" creationId="{1F72CB4B-A086-E546-83B0-DD8F407892A1}"/>
          </ac:spMkLst>
        </pc:spChg>
        <pc:grpChg chg="mod">
          <ac:chgData name="Svetlana Ushakova" userId="6cdf2a268e14967a" providerId="LiveId" clId="{FE070E99-1BE1-4A8C-BC9A-248505770C67}" dt="2025-05-12T11:01:10.512" v="666" actId="1076"/>
          <ac:grpSpMkLst>
            <pc:docMk/>
            <pc:sldMk cId="1535899089" sldId="257"/>
            <ac:grpSpMk id="3" creationId="{125B71B8-8349-7797-2048-304740D92DFA}"/>
          </ac:grpSpMkLst>
        </pc:grpChg>
        <pc:grpChg chg="add del">
          <ac:chgData name="Svetlana Ushakova" userId="6cdf2a268e14967a" providerId="LiveId" clId="{FE070E99-1BE1-4A8C-BC9A-248505770C67}" dt="2025-05-12T10:53:54.532" v="591" actId="26606"/>
          <ac:grpSpMkLst>
            <pc:docMk/>
            <pc:sldMk cId="1535899089" sldId="257"/>
            <ac:grpSpMk id="128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0:53:40.061" v="582" actId="26606"/>
          <ac:grpSpMkLst>
            <pc:docMk/>
            <pc:sldMk cId="1535899089" sldId="257"/>
            <ac:grpSpMk id="141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0:53:43.357" v="584" actId="26606"/>
          <ac:grpSpMkLst>
            <pc:docMk/>
            <pc:sldMk cId="1535899089" sldId="257"/>
            <ac:grpSpMk id="151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0:53:46.294" v="586" actId="26606"/>
          <ac:grpSpMkLst>
            <pc:docMk/>
            <pc:sldMk cId="1535899089" sldId="257"/>
            <ac:grpSpMk id="159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0:53:52.611" v="588" actId="26606"/>
          <ac:grpSpMkLst>
            <pc:docMk/>
            <pc:sldMk cId="1535899089" sldId="257"/>
            <ac:grpSpMk id="163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0:53:54.485" v="590" actId="26606"/>
          <ac:grpSpMkLst>
            <pc:docMk/>
            <pc:sldMk cId="1535899089" sldId="257"/>
            <ac:grpSpMk id="171" creationId="{D206359A-F1E3-49EE-BBC2-40888C4A3628}"/>
          </ac:grpSpMkLst>
        </pc:grpChg>
        <pc:grpChg chg="add">
          <ac:chgData name="Svetlana Ushakova" userId="6cdf2a268e14967a" providerId="LiveId" clId="{FE070E99-1BE1-4A8C-BC9A-248505770C67}" dt="2025-05-12T10:53:54.532" v="591" actId="26606"/>
          <ac:grpSpMkLst>
            <pc:docMk/>
            <pc:sldMk cId="1535899089" sldId="257"/>
            <ac:grpSpMk id="180" creationId="{D206359A-F1E3-49EE-BBC2-40888C4A3628}"/>
          </ac:grpSpMkLst>
        </pc:grpChg>
        <pc:graphicFrameChg chg="add del">
          <ac:chgData name="Svetlana Ushakova" userId="6cdf2a268e14967a" providerId="LiveId" clId="{FE070E99-1BE1-4A8C-BC9A-248505770C67}" dt="2025-05-12T10:53:52.611" v="588" actId="26606"/>
          <ac:graphicFrameMkLst>
            <pc:docMk/>
            <pc:sldMk cId="1535899089" sldId="257"/>
            <ac:graphicFrameMk id="138" creationId="{016A5373-B4DD-DB31-C0E7-1B9587826DDC}"/>
          </ac:graphicFrameMkLst>
        </pc:graphicFrameChg>
        <pc:graphicFrameChg chg="add del">
          <ac:chgData name="Svetlana Ushakova" userId="6cdf2a268e14967a" providerId="LiveId" clId="{FE070E99-1BE1-4A8C-BC9A-248505770C67}" dt="2025-05-12T10:53:54.485" v="590" actId="26606"/>
          <ac:graphicFrameMkLst>
            <pc:docMk/>
            <pc:sldMk cId="1535899089" sldId="257"/>
            <ac:graphicFrameMk id="178" creationId="{6C749E50-CAE7-5E67-4B47-F031F82F4A38}"/>
          </ac:graphicFrameMkLst>
        </pc:graphicFrameChg>
        <pc:graphicFrameChg chg="add del mod">
          <ac:chgData name="Svetlana Ushakova" userId="6cdf2a268e14967a" providerId="LiveId" clId="{FE070E99-1BE1-4A8C-BC9A-248505770C67}" dt="2025-05-12T10:58:35.224" v="632" actId="18245"/>
          <ac:graphicFrameMkLst>
            <pc:docMk/>
            <pc:sldMk cId="1535899089" sldId="257"/>
            <ac:graphicFrameMk id="187" creationId="{016A5373-B4DD-DB31-C0E7-1B9587826DDC}"/>
          </ac:graphicFrameMkLst>
        </pc:graphicFrameChg>
        <pc:picChg chg="mod">
          <ac:chgData name="Svetlana Ushakova" userId="6cdf2a268e14967a" providerId="LiveId" clId="{FE070E99-1BE1-4A8C-BC9A-248505770C67}" dt="2025-05-12T10:55:08.996" v="607" actId="1076"/>
          <ac:picMkLst>
            <pc:docMk/>
            <pc:sldMk cId="1535899089" sldId="257"/>
            <ac:picMk id="9" creationId="{D9F027CA-967A-6432-EE60-B5828176251D}"/>
          </ac:picMkLst>
        </pc:picChg>
        <pc:cxnChg chg="add del">
          <ac:chgData name="Svetlana Ushakova" userId="6cdf2a268e14967a" providerId="LiveId" clId="{FE070E99-1BE1-4A8C-BC9A-248505770C67}" dt="2025-05-12T10:53:54.532" v="591" actId="26606"/>
          <ac:cxnSpMkLst>
            <pc:docMk/>
            <pc:sldMk cId="1535899089" sldId="257"/>
            <ac:cxnSpMk id="136" creationId="{49151340-7EF2-0647-A719-394EFC3A180B}"/>
          </ac:cxnSpMkLst>
        </pc:cxnChg>
        <pc:cxnChg chg="add del">
          <ac:chgData name="Svetlana Ushakova" userId="6cdf2a268e14967a" providerId="LiveId" clId="{FE070E99-1BE1-4A8C-BC9A-248505770C67}" dt="2025-05-12T10:53:40.061" v="582" actId="26606"/>
          <ac:cxnSpMkLst>
            <pc:docMk/>
            <pc:sldMk cId="1535899089" sldId="257"/>
            <ac:cxnSpMk id="149" creationId="{49151340-7EF2-0647-A719-394EFC3A180B}"/>
          </ac:cxnSpMkLst>
        </pc:cxnChg>
        <pc:cxnChg chg="add del">
          <ac:chgData name="Svetlana Ushakova" userId="6cdf2a268e14967a" providerId="LiveId" clId="{FE070E99-1BE1-4A8C-BC9A-248505770C67}" dt="2025-05-12T10:53:52.611" v="588" actId="26606"/>
          <ac:cxnSpMkLst>
            <pc:docMk/>
            <pc:sldMk cId="1535899089" sldId="257"/>
            <ac:cxnSpMk id="169" creationId="{49151340-7EF2-0647-A719-394EFC3A180B}"/>
          </ac:cxnSpMkLst>
        </pc:cxnChg>
        <pc:cxnChg chg="add del">
          <ac:chgData name="Svetlana Ushakova" userId="6cdf2a268e14967a" providerId="LiveId" clId="{FE070E99-1BE1-4A8C-BC9A-248505770C67}" dt="2025-05-12T10:53:54.485" v="590" actId="26606"/>
          <ac:cxnSpMkLst>
            <pc:docMk/>
            <pc:sldMk cId="1535899089" sldId="257"/>
            <ac:cxnSpMk id="177" creationId="{49151340-7EF2-0647-A719-394EFC3A180B}"/>
          </ac:cxnSpMkLst>
        </pc:cxnChg>
        <pc:cxnChg chg="add">
          <ac:chgData name="Svetlana Ushakova" userId="6cdf2a268e14967a" providerId="LiveId" clId="{FE070E99-1BE1-4A8C-BC9A-248505770C67}" dt="2025-05-12T10:53:54.532" v="591" actId="26606"/>
          <ac:cxnSpMkLst>
            <pc:docMk/>
            <pc:sldMk cId="1535899089" sldId="257"/>
            <ac:cxnSpMk id="186" creationId="{49151340-7EF2-0647-A719-394EFC3A180B}"/>
          </ac:cxnSpMkLst>
        </pc:cxnChg>
      </pc:sldChg>
      <pc:sldChg chg="addSp delSp modSp del mod ord delDesignElem">
        <pc:chgData name="Svetlana Ushakova" userId="6cdf2a268e14967a" providerId="LiveId" clId="{FE070E99-1BE1-4A8C-BC9A-248505770C67}" dt="2025-05-12T12:46:38.118" v="2906" actId="2696"/>
        <pc:sldMkLst>
          <pc:docMk/>
          <pc:sldMk cId="653678516" sldId="259"/>
        </pc:sldMkLst>
        <pc:spChg chg="mod">
          <ac:chgData name="Svetlana Ushakova" userId="6cdf2a268e14967a" providerId="LiveId" clId="{FE070E99-1BE1-4A8C-BC9A-248505770C67}" dt="2025-05-12T11:52:51.491" v="2017" actId="26606"/>
          <ac:spMkLst>
            <pc:docMk/>
            <pc:sldMk cId="653678516" sldId="259"/>
            <ac:spMk id="2" creationId="{5B54E815-CA49-81AC-A19A-E326876B797A}"/>
          </ac:spMkLst>
        </pc:spChg>
        <pc:spChg chg="add del">
          <ac:chgData name="Svetlana Ushakova" userId="6cdf2a268e14967a" providerId="LiveId" clId="{FE070E99-1BE1-4A8C-BC9A-248505770C67}" dt="2025-05-12T11:52:51.491" v="2017" actId="26606"/>
          <ac:spMkLst>
            <pc:docMk/>
            <pc:sldMk cId="653678516" sldId="259"/>
            <ac:spMk id="104" creationId="{1F72CB4B-A086-E546-83B0-DD8F407892A1}"/>
          </ac:spMkLst>
        </pc:spChg>
        <pc:spChg chg="add del">
          <ac:chgData name="Svetlana Ushakova" userId="6cdf2a268e14967a" providerId="LiveId" clId="{FE070E99-1BE1-4A8C-BC9A-248505770C67}" dt="2025-05-12T11:52:51.491" v="2017" actId="26606"/>
          <ac:spMkLst>
            <pc:docMk/>
            <pc:sldMk cId="653678516" sldId="259"/>
            <ac:spMk id="116" creationId="{1F72CB4B-A086-E546-83B0-DD8F407892A1}"/>
          </ac:spMkLst>
        </pc:spChg>
        <pc:grpChg chg="add del">
          <ac:chgData name="Svetlana Ushakova" userId="6cdf2a268e14967a" providerId="LiveId" clId="{FE070E99-1BE1-4A8C-BC9A-248505770C67}" dt="2025-05-12T11:52:51.491" v="2017" actId="26606"/>
          <ac:grpSpMkLst>
            <pc:docMk/>
            <pc:sldMk cId="653678516" sldId="259"/>
            <ac:grpSpMk id="99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52:51.491" v="2017" actId="26606"/>
          <ac:grpSpMkLst>
            <pc:docMk/>
            <pc:sldMk cId="653678516" sldId="259"/>
            <ac:grpSpMk id="110" creationId="{D206359A-F1E3-49EE-BBC2-40888C4A3628}"/>
          </ac:grpSpMkLst>
        </pc:grpChg>
        <pc:graphicFrameChg chg="mod modGraphic">
          <ac:chgData name="Svetlana Ushakova" userId="6cdf2a268e14967a" providerId="LiveId" clId="{FE070E99-1BE1-4A8C-BC9A-248505770C67}" dt="2025-05-12T11:52:51.491" v="2017" actId="26606"/>
          <ac:graphicFrameMkLst>
            <pc:docMk/>
            <pc:sldMk cId="653678516" sldId="259"/>
            <ac:graphicFrameMk id="14" creationId="{C4192E7C-ACDF-6556-77CB-C64988FCEBA5}"/>
          </ac:graphicFrameMkLst>
        </pc:graphicFrameChg>
        <pc:picChg chg="add del">
          <ac:chgData name="Svetlana Ushakova" userId="6cdf2a268e14967a" providerId="LiveId" clId="{FE070E99-1BE1-4A8C-BC9A-248505770C67}" dt="2025-05-12T11:46:56.239" v="1759" actId="22"/>
          <ac:picMkLst>
            <pc:docMk/>
            <pc:sldMk cId="653678516" sldId="259"/>
            <ac:picMk id="4" creationId="{1369EC11-D1B2-283D-8B04-421A499CAA61}"/>
          </ac:picMkLst>
        </pc:picChg>
        <pc:picChg chg="mod">
          <ac:chgData name="Svetlana Ushakova" userId="6cdf2a268e14967a" providerId="LiveId" clId="{FE070E99-1BE1-4A8C-BC9A-248505770C67}" dt="2025-05-12T11:53:10.749" v="2018" actId="14826"/>
          <ac:picMkLst>
            <pc:docMk/>
            <pc:sldMk cId="653678516" sldId="259"/>
            <ac:picMk id="7" creationId="{46725BDD-5D8F-72B0-928F-4B6A103A219E}"/>
          </ac:picMkLst>
        </pc:picChg>
        <pc:cxnChg chg="add del">
          <ac:chgData name="Svetlana Ushakova" userId="6cdf2a268e14967a" providerId="LiveId" clId="{FE070E99-1BE1-4A8C-BC9A-248505770C67}" dt="2025-05-12T11:52:51.491" v="2017" actId="26606"/>
          <ac:cxnSpMkLst>
            <pc:docMk/>
            <pc:sldMk cId="653678516" sldId="259"/>
            <ac:cxnSpMk id="105" creationId="{49151340-7EF2-0647-A719-394EFC3A180B}"/>
          </ac:cxnSpMkLst>
        </pc:cxnChg>
        <pc:cxnChg chg="add del">
          <ac:chgData name="Svetlana Ushakova" userId="6cdf2a268e14967a" providerId="LiveId" clId="{FE070E99-1BE1-4A8C-BC9A-248505770C67}" dt="2025-05-12T11:52:51.491" v="2017" actId="26606"/>
          <ac:cxnSpMkLst>
            <pc:docMk/>
            <pc:sldMk cId="653678516" sldId="259"/>
            <ac:cxnSpMk id="118" creationId="{49151340-7EF2-0647-A719-394EFC3A180B}"/>
          </ac:cxnSpMkLst>
        </pc:cxnChg>
      </pc:sldChg>
      <pc:sldChg chg="addSp delSp modSp mod">
        <pc:chgData name="Svetlana Ushakova" userId="6cdf2a268e14967a" providerId="LiveId" clId="{FE070E99-1BE1-4A8C-BC9A-248505770C67}" dt="2025-05-12T12:38:46.898" v="2731" actId="255"/>
        <pc:sldMkLst>
          <pc:docMk/>
          <pc:sldMk cId="3316191461" sldId="261"/>
        </pc:sldMkLst>
        <pc:spChg chg="add">
          <ac:chgData name="Svetlana Ushakova" userId="6cdf2a268e14967a" providerId="LiveId" clId="{FE070E99-1BE1-4A8C-BC9A-248505770C67}" dt="2025-05-12T12:10:56.231" v="2336"/>
          <ac:spMkLst>
            <pc:docMk/>
            <pc:sldMk cId="3316191461" sldId="261"/>
            <ac:spMk id="2" creationId="{51F6D0FE-D6AE-1330-D4C3-3713B03C3D5F}"/>
          </ac:spMkLst>
        </pc:spChg>
        <pc:spChg chg="add">
          <ac:chgData name="Svetlana Ushakova" userId="6cdf2a268e14967a" providerId="LiveId" clId="{FE070E99-1BE1-4A8C-BC9A-248505770C67}" dt="2025-05-12T12:10:58.310" v="2337"/>
          <ac:spMkLst>
            <pc:docMk/>
            <pc:sldMk cId="3316191461" sldId="261"/>
            <ac:spMk id="3" creationId="{DFFB2411-C45F-55C0-585E-886C1ED71BAA}"/>
          </ac:spMkLst>
        </pc:spChg>
        <pc:spChg chg="add">
          <ac:chgData name="Svetlana Ushakova" userId="6cdf2a268e14967a" providerId="LiveId" clId="{FE070E99-1BE1-4A8C-BC9A-248505770C67}" dt="2025-05-12T12:15:35.146" v="2553"/>
          <ac:spMkLst>
            <pc:docMk/>
            <pc:sldMk cId="3316191461" sldId="261"/>
            <ac:spMk id="4" creationId="{D442C4DB-5DA5-1C2F-0CAC-FDAB3059F418}"/>
          </ac:spMkLst>
        </pc:spChg>
        <pc:spChg chg="mod">
          <ac:chgData name="Svetlana Ushakova" userId="6cdf2a268e14967a" providerId="LiveId" clId="{FE070E99-1BE1-4A8C-BC9A-248505770C67}" dt="2025-05-12T12:38:46.898" v="2731" actId="255"/>
          <ac:spMkLst>
            <pc:docMk/>
            <pc:sldMk cId="3316191461" sldId="261"/>
            <ac:spMk id="6" creationId="{2C469751-ED16-BB35-9F4D-D9155039AD8A}"/>
          </ac:spMkLst>
        </pc:spChg>
        <pc:spChg chg="add del mod">
          <ac:chgData name="Svetlana Ushakova" userId="6cdf2a268e14967a" providerId="LiveId" clId="{FE070E99-1BE1-4A8C-BC9A-248505770C67}" dt="2025-05-12T12:24:42.298" v="2600" actId="26606"/>
          <ac:spMkLst>
            <pc:docMk/>
            <pc:sldMk cId="3316191461" sldId="261"/>
            <ac:spMk id="7" creationId="{30C4A023-03B1-48AE-6D36-4D495068C14A}"/>
          </ac:spMkLst>
        </pc:spChg>
        <pc:spChg chg="add del mod">
          <ac:chgData name="Svetlana Ushakova" userId="6cdf2a268e14967a" providerId="LiveId" clId="{FE070E99-1BE1-4A8C-BC9A-248505770C67}" dt="2025-05-12T12:24:52.695" v="2602" actId="478"/>
          <ac:spMkLst>
            <pc:docMk/>
            <pc:sldMk cId="3316191461" sldId="261"/>
            <ac:spMk id="10" creationId="{D3E251A7-7CE4-0352-6C66-BEA4BDD36F0B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13" creationId="{947EBD58-D47A-01A4-8344-F123CBFD07BC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14" creationId="{D5E97E95-94F8-1621-0DBA-1B4C43DF74F3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15" creationId="{15695C06-5B23-72E3-0465-C5FDBCAD3177}"/>
          </ac:spMkLst>
        </pc:spChg>
        <pc:spChg chg="mod topLvl">
          <ac:chgData name="Svetlana Ushakova" userId="6cdf2a268e14967a" providerId="LiveId" clId="{FE070E99-1BE1-4A8C-BC9A-248505770C67}" dt="2025-05-12T12:35:44.466" v="2704" actId="165"/>
          <ac:spMkLst>
            <pc:docMk/>
            <pc:sldMk cId="3316191461" sldId="261"/>
            <ac:spMk id="16" creationId="{C8074AE4-8313-2D8D-D73E-7C2AB7D405EC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17" creationId="{01F4E272-0D6D-85F1-96BD-F0700E001750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18" creationId="{66DECABC-0762-2DEC-8693-6C4B108AC893}"/>
          </ac:spMkLst>
        </pc:spChg>
        <pc:spChg chg="mod">
          <ac:chgData name="Svetlana Ushakova" userId="6cdf2a268e14967a" providerId="LiveId" clId="{FE070E99-1BE1-4A8C-BC9A-248505770C67}" dt="2025-05-12T12:36:03.524" v="2706" actId="14100"/>
          <ac:spMkLst>
            <pc:docMk/>
            <pc:sldMk cId="3316191461" sldId="261"/>
            <ac:spMk id="19" creationId="{F7044D76-2AA2-70B1-EDA6-375DC54FA52B}"/>
          </ac:spMkLst>
        </pc:spChg>
        <pc:spChg chg="mod">
          <ac:chgData name="Svetlana Ushakova" userId="6cdf2a268e14967a" providerId="LiveId" clId="{FE070E99-1BE1-4A8C-BC9A-248505770C67}" dt="2025-05-12T12:37:40.944" v="2723" actId="14100"/>
          <ac:spMkLst>
            <pc:docMk/>
            <pc:sldMk cId="3316191461" sldId="261"/>
            <ac:spMk id="20" creationId="{A94D3383-23E3-731A-AA36-18F15EE56577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21" creationId="{F0E2EEE8-26AD-2A9D-5921-A705C31961DE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22" creationId="{2899A923-A152-665E-5D45-CF6BD7F72D19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23" creationId="{37DA0DD5-817D-337F-878F-4EEAECE57AB1}"/>
          </ac:spMkLst>
        </pc:spChg>
        <pc:spChg chg="mod topLvl">
          <ac:chgData name="Svetlana Ushakova" userId="6cdf2a268e14967a" providerId="LiveId" clId="{FE070E99-1BE1-4A8C-BC9A-248505770C67}" dt="2025-05-12T12:38:27.106" v="2729" actId="255"/>
          <ac:spMkLst>
            <pc:docMk/>
            <pc:sldMk cId="3316191461" sldId="261"/>
            <ac:spMk id="24" creationId="{28A8D53F-EC92-FF56-6E42-E0B6D9D700D5}"/>
          </ac:spMkLst>
        </pc:spChg>
        <pc:grpChg chg="mod">
          <ac:chgData name="Svetlana Ushakova" userId="6cdf2a268e14967a" providerId="LiveId" clId="{FE070E99-1BE1-4A8C-BC9A-248505770C67}" dt="2025-05-12T12:37:35.513" v="2722" actId="1076"/>
          <ac:grpSpMkLst>
            <pc:docMk/>
            <pc:sldMk cId="3316191461" sldId="261"/>
            <ac:grpSpMk id="12" creationId="{8354BE2E-DB2C-8BAE-ABCA-9D47950DB2F5}"/>
          </ac:grpSpMkLst>
        </pc:grpChg>
        <pc:graphicFrameChg chg="add del">
          <ac:chgData name="Svetlana Ushakova" userId="6cdf2a268e14967a" providerId="LiveId" clId="{FE070E99-1BE1-4A8C-BC9A-248505770C67}" dt="2025-05-12T12:24:42.251" v="2599" actId="26606"/>
          <ac:graphicFrameMkLst>
            <pc:docMk/>
            <pc:sldMk cId="3316191461" sldId="261"/>
            <ac:graphicFrameMk id="9" creationId="{D60FE9ED-6701-A417-0FCC-0AA6D0F50B16}"/>
          </ac:graphicFrameMkLst>
        </pc:graphicFrameChg>
        <pc:graphicFrameChg chg="add mod modGraphic">
          <ac:chgData name="Svetlana Ushakova" userId="6cdf2a268e14967a" providerId="LiveId" clId="{FE070E99-1BE1-4A8C-BC9A-248505770C67}" dt="2025-05-12T12:25:38.944" v="2610" actId="2711"/>
          <ac:graphicFrameMkLst>
            <pc:docMk/>
            <pc:sldMk cId="3316191461" sldId="261"/>
            <ac:graphicFrameMk id="11" creationId="{C8591997-D6EA-E8C3-0EEE-F7852D2B42BA}"/>
          </ac:graphicFrameMkLst>
        </pc:graphicFrameChg>
        <pc:picChg chg="del">
          <ac:chgData name="Svetlana Ushakova" userId="6cdf2a268e14967a" providerId="LiveId" clId="{FE070E99-1BE1-4A8C-BC9A-248505770C67}" dt="2025-05-12T12:24:46.260" v="2601" actId="478"/>
          <ac:picMkLst>
            <pc:docMk/>
            <pc:sldMk cId="3316191461" sldId="261"/>
            <ac:picMk id="5" creationId="{B2B96429-AD05-4700-F276-0A7B9E2687A2}"/>
          </ac:picMkLst>
        </pc:picChg>
      </pc:sldChg>
      <pc:sldChg chg="addSp delSp modSp mod delDesignElem">
        <pc:chgData name="Svetlana Ushakova" userId="6cdf2a268e14967a" providerId="LiveId" clId="{FE070E99-1BE1-4A8C-BC9A-248505770C67}" dt="2025-05-12T11:11:09.058" v="1052" actId="1076"/>
        <pc:sldMkLst>
          <pc:docMk/>
          <pc:sldMk cId="2907969458" sldId="262"/>
        </pc:sldMkLst>
        <pc:spChg chg="mod">
          <ac:chgData name="Svetlana Ushakova" userId="6cdf2a268e14967a" providerId="LiveId" clId="{FE070E99-1BE1-4A8C-BC9A-248505770C67}" dt="2025-05-12T11:11:09.058" v="1052" actId="1076"/>
          <ac:spMkLst>
            <pc:docMk/>
            <pc:sldMk cId="2907969458" sldId="262"/>
            <ac:spMk id="2" creationId="{3C806C8E-6A05-830D-8A95-AA149B9CEAA8}"/>
          </ac:spMkLst>
        </pc:spChg>
        <pc:spChg chg="mod">
          <ac:chgData name="Svetlana Ushakova" userId="6cdf2a268e14967a" providerId="LiveId" clId="{FE070E99-1BE1-4A8C-BC9A-248505770C67}" dt="2025-05-12T11:11:05.625" v="1051" actId="14100"/>
          <ac:spMkLst>
            <pc:docMk/>
            <pc:sldMk cId="2907969458" sldId="262"/>
            <ac:spMk id="4" creationId="{D9C1C009-6AB7-02DE-004F-993B9F5554B4}"/>
          </ac:spMkLst>
        </pc:spChg>
        <pc:spChg chg="add del">
          <ac:chgData name="Svetlana Ushakova" userId="6cdf2a268e14967a" providerId="LiveId" clId="{FE070E99-1BE1-4A8C-BC9A-248505770C67}" dt="2025-05-12T10:39:30.036" v="42"/>
          <ac:spMkLst>
            <pc:docMk/>
            <pc:sldMk cId="2907969458" sldId="262"/>
            <ac:spMk id="134" creationId="{B1D0CC16-1453-2B90-01C3-2740D3A58689}"/>
          </ac:spMkLst>
        </pc:spChg>
        <pc:grpChg chg="add del">
          <ac:chgData name="Svetlana Ushakova" userId="6cdf2a268e14967a" providerId="LiveId" clId="{FE070E99-1BE1-4A8C-BC9A-248505770C67}" dt="2025-05-12T10:39:30.036" v="42"/>
          <ac:grpSpMkLst>
            <pc:docMk/>
            <pc:sldMk cId="2907969458" sldId="262"/>
            <ac:grpSpMk id="128" creationId="{BCAFB896-4C2D-33AE-B236-D75749D9F8E0}"/>
          </ac:grpSpMkLst>
        </pc:grpChg>
        <pc:picChg chg="mod">
          <ac:chgData name="Svetlana Ushakova" userId="6cdf2a268e14967a" providerId="LiveId" clId="{FE070E99-1BE1-4A8C-BC9A-248505770C67}" dt="2025-05-12T11:11:01.709" v="1050" actId="1076"/>
          <ac:picMkLst>
            <pc:docMk/>
            <pc:sldMk cId="2907969458" sldId="262"/>
            <ac:picMk id="9" creationId="{2065AE8C-BE8D-7EC0-53CB-66E53EE40399}"/>
          </ac:picMkLst>
        </pc:picChg>
        <pc:cxnChg chg="add del">
          <ac:chgData name="Svetlana Ushakova" userId="6cdf2a268e14967a" providerId="LiveId" clId="{FE070E99-1BE1-4A8C-BC9A-248505770C67}" dt="2025-05-12T10:39:30.036" v="42"/>
          <ac:cxnSpMkLst>
            <pc:docMk/>
            <pc:sldMk cId="2907969458" sldId="262"/>
            <ac:cxnSpMk id="136" creationId="{DA2D8003-E7BF-2E61-520E-0F40E8B2988D}"/>
          </ac:cxnSpMkLst>
        </pc:cxnChg>
      </pc:sldChg>
      <pc:sldChg chg="addSp delSp modSp add del mod ord setBg addAnim delAnim delDesignElem">
        <pc:chgData name="Svetlana Ushakova" userId="6cdf2a268e14967a" providerId="LiveId" clId="{FE070E99-1BE1-4A8C-BC9A-248505770C67}" dt="2025-05-12T11:50:57.914" v="2013" actId="2711"/>
        <pc:sldMkLst>
          <pc:docMk/>
          <pc:sldMk cId="270874963" sldId="263"/>
        </pc:sldMkLst>
        <pc:spChg chg="mod">
          <ac:chgData name="Svetlana Ushakova" userId="6cdf2a268e14967a" providerId="LiveId" clId="{FE070E99-1BE1-4A8C-BC9A-248505770C67}" dt="2025-05-12T11:48:49.056" v="1877" actId="26606"/>
          <ac:spMkLst>
            <pc:docMk/>
            <pc:sldMk cId="270874963" sldId="263"/>
            <ac:spMk id="2" creationId="{82D2C65B-30A8-8BC0-EEFF-555D41E9F92B}"/>
          </ac:spMkLst>
        </pc:spChg>
        <pc:spChg chg="mod">
          <ac:chgData name="Svetlana Ushakova" userId="6cdf2a268e14967a" providerId="LiveId" clId="{FE070E99-1BE1-4A8C-BC9A-248505770C67}" dt="2025-05-12T11:50:57.914" v="2013" actId="2711"/>
          <ac:spMkLst>
            <pc:docMk/>
            <pc:sldMk cId="270874963" sldId="263"/>
            <ac:spMk id="4" creationId="{2693FE72-2F72-A20C-6446-45C3E896A4BB}"/>
          </ac:spMkLst>
        </pc:spChg>
        <pc:spChg chg="add mod">
          <ac:chgData name="Svetlana Ushakova" userId="6cdf2a268e14967a" providerId="LiveId" clId="{FE070E99-1BE1-4A8C-BC9A-248505770C67}" dt="2025-05-12T11:33:50.233" v="1348" actId="21"/>
          <ac:spMkLst>
            <pc:docMk/>
            <pc:sldMk cId="270874963" sldId="263"/>
            <ac:spMk id="5" creationId="{D6E64AB0-ED84-613D-E853-422D29529BBF}"/>
          </ac:spMkLst>
        </pc:spChg>
        <pc:spChg chg="add del">
          <ac:chgData name="Svetlana Ushakova" userId="6cdf2a268e14967a" providerId="LiveId" clId="{FE070E99-1BE1-4A8C-BC9A-248505770C67}" dt="2025-05-12T11:48:49.056" v="1877" actId="26606"/>
          <ac:spMkLst>
            <pc:docMk/>
            <pc:sldMk cId="270874963" sldId="263"/>
            <ac:spMk id="12" creationId="{02856439-F4E3-D54F-9416-42ABDCE1DE66}"/>
          </ac:spMkLst>
        </pc:spChg>
        <pc:spChg chg="add del">
          <ac:chgData name="Svetlana Ushakova" userId="6cdf2a268e14967a" providerId="LiveId" clId="{FE070E99-1BE1-4A8C-BC9A-248505770C67}" dt="2025-05-12T11:48:49.056" v="1877" actId="26606"/>
          <ac:spMkLst>
            <pc:docMk/>
            <pc:sldMk cId="270874963" sldId="263"/>
            <ac:spMk id="13" creationId="{C364144C-8BB1-450F-812B-D7D09A795CBF}"/>
          </ac:spMkLst>
        </pc:spChg>
        <pc:spChg chg="add">
          <ac:chgData name="Svetlana Ushakova" userId="6cdf2a268e14967a" providerId="LiveId" clId="{FE070E99-1BE1-4A8C-BC9A-248505770C67}" dt="2025-05-12T11:32:44.885" v="1339" actId="26606"/>
          <ac:spMkLst>
            <pc:docMk/>
            <pc:sldMk cId="270874963" sldId="263"/>
            <ac:spMk id="20" creationId="{1F72CB4B-A086-E546-83B0-DD8F407892A1}"/>
          </ac:spMkLst>
        </pc:spChg>
        <pc:spChg chg="del">
          <ac:chgData name="Svetlana Ushakova" userId="6cdf2a268e14967a" providerId="LiveId" clId="{FE070E99-1BE1-4A8C-BC9A-248505770C67}" dt="2025-05-12T11:47:13.797" v="1761"/>
          <ac:spMkLst>
            <pc:docMk/>
            <pc:sldMk cId="270874963" sldId="263"/>
            <ac:spMk id="134" creationId="{8411D69C-8184-6617-6C12-6D47BB4AD211}"/>
          </ac:spMkLst>
        </pc:spChg>
        <pc:grpChg chg="add del">
          <ac:chgData name="Svetlana Ushakova" userId="6cdf2a268e14967a" providerId="LiveId" clId="{FE070E99-1BE1-4A8C-BC9A-248505770C67}" dt="2025-05-12T11:48:49.056" v="1877" actId="26606"/>
          <ac:grpSpMkLst>
            <pc:docMk/>
            <pc:sldMk cId="270874963" sldId="263"/>
            <ac:grpSpMk id="11" creationId="{D206359A-F1E3-49EE-BBC2-40888C4A3628}"/>
          </ac:grpSpMkLst>
        </pc:grpChg>
        <pc:grpChg chg="add">
          <ac:chgData name="Svetlana Ushakova" userId="6cdf2a268e14967a" providerId="LiveId" clId="{FE070E99-1BE1-4A8C-BC9A-248505770C67}" dt="2025-05-12T11:32:44.885" v="1339" actId="26606"/>
          <ac:grpSpMkLst>
            <pc:docMk/>
            <pc:sldMk cId="270874963" sldId="263"/>
            <ac:grpSpMk id="14" creationId="{D206359A-F1E3-49EE-BBC2-40888C4A3628}"/>
          </ac:grpSpMkLst>
        </pc:grpChg>
        <pc:grpChg chg="del">
          <ac:chgData name="Svetlana Ushakova" userId="6cdf2a268e14967a" providerId="LiveId" clId="{FE070E99-1BE1-4A8C-BC9A-248505770C67}" dt="2025-05-12T11:47:13.797" v="1761"/>
          <ac:grpSpMkLst>
            <pc:docMk/>
            <pc:sldMk cId="270874963" sldId="263"/>
            <ac:grpSpMk id="128" creationId="{E070E15A-C12F-3E95-0BA6-1D2596C5EDF3}"/>
          </ac:grpSpMkLst>
        </pc:grpChg>
        <pc:picChg chg="del mod ord">
          <ac:chgData name="Svetlana Ushakova" userId="6cdf2a268e14967a" providerId="LiveId" clId="{FE070E99-1BE1-4A8C-BC9A-248505770C67}" dt="2025-05-12T11:48:49.056" v="1877" actId="26606"/>
          <ac:picMkLst>
            <pc:docMk/>
            <pc:sldMk cId="270874963" sldId="263"/>
            <ac:picMk id="9" creationId="{F759E7E4-DEF7-0C97-2243-59497A7E3E67}"/>
          </ac:picMkLst>
        </pc:picChg>
        <pc:cxnChg chg="add">
          <ac:chgData name="Svetlana Ushakova" userId="6cdf2a268e14967a" providerId="LiveId" clId="{FE070E99-1BE1-4A8C-BC9A-248505770C67}" dt="2025-05-12T11:32:44.885" v="1339" actId="26606"/>
          <ac:cxnSpMkLst>
            <pc:docMk/>
            <pc:sldMk cId="270874963" sldId="263"/>
            <ac:cxnSpMk id="22" creationId="{49151340-7EF2-0647-A719-394EFC3A180B}"/>
          </ac:cxnSpMkLst>
        </pc:cxnChg>
        <pc:cxnChg chg="del">
          <ac:chgData name="Svetlana Ushakova" userId="6cdf2a268e14967a" providerId="LiveId" clId="{FE070E99-1BE1-4A8C-BC9A-248505770C67}" dt="2025-05-12T11:47:13.797" v="1761"/>
          <ac:cxnSpMkLst>
            <pc:docMk/>
            <pc:sldMk cId="270874963" sldId="263"/>
            <ac:cxnSpMk id="136" creationId="{0E1A382C-13F7-F5D2-C970-17DB2B0C6962}"/>
          </ac:cxnSpMkLst>
        </pc:cxnChg>
      </pc:sldChg>
      <pc:sldChg chg="addSp delSp modSp mod ord delDesignElem">
        <pc:chgData name="Svetlana Ushakova" userId="6cdf2a268e14967a" providerId="LiveId" clId="{FE070E99-1BE1-4A8C-BC9A-248505770C67}" dt="2025-05-12T11:44:08.605" v="1754"/>
        <pc:sldMkLst>
          <pc:docMk/>
          <pc:sldMk cId="341877431" sldId="265"/>
        </pc:sldMkLst>
        <pc:spChg chg="mod">
          <ac:chgData name="Svetlana Ushakova" userId="6cdf2a268e14967a" providerId="LiveId" clId="{FE070E99-1BE1-4A8C-BC9A-248505770C67}" dt="2025-05-12T11:14:11.778" v="1190" actId="1076"/>
          <ac:spMkLst>
            <pc:docMk/>
            <pc:sldMk cId="341877431" sldId="265"/>
            <ac:spMk id="2" creationId="{793FBE57-B806-A17F-8118-17A98F258BD9}"/>
          </ac:spMkLst>
        </pc:spChg>
        <pc:spChg chg="mod">
          <ac:chgData name="Svetlana Ushakova" userId="6cdf2a268e14967a" providerId="LiveId" clId="{FE070E99-1BE1-4A8C-BC9A-248505770C67}" dt="2025-05-12T11:13:48.424" v="1184" actId="1076"/>
          <ac:spMkLst>
            <pc:docMk/>
            <pc:sldMk cId="341877431" sldId="265"/>
            <ac:spMk id="4" creationId="{C14DD17B-3DF1-DCE2-ABD4-F4124C70D33D}"/>
          </ac:spMkLst>
        </pc:spChg>
        <pc:spChg chg="add del">
          <ac:chgData name="Svetlana Ushakova" userId="6cdf2a268e14967a" providerId="LiveId" clId="{FE070E99-1BE1-4A8C-BC9A-248505770C67}" dt="2025-05-12T10:39:30.036" v="42"/>
          <ac:spMkLst>
            <pc:docMk/>
            <pc:sldMk cId="341877431" sldId="265"/>
            <ac:spMk id="134" creationId="{912B48C8-2CA0-3794-98EE-44DD686D6F56}"/>
          </ac:spMkLst>
        </pc:spChg>
        <pc:grpChg chg="add del">
          <ac:chgData name="Svetlana Ushakova" userId="6cdf2a268e14967a" providerId="LiveId" clId="{FE070E99-1BE1-4A8C-BC9A-248505770C67}" dt="2025-05-12T10:39:30.036" v="42"/>
          <ac:grpSpMkLst>
            <pc:docMk/>
            <pc:sldMk cId="341877431" sldId="265"/>
            <ac:grpSpMk id="128" creationId="{8AA63DC1-E1C0-A194-6001-ADDAC1661CB5}"/>
          </ac:grpSpMkLst>
        </pc:grpChg>
        <pc:picChg chg="mod">
          <ac:chgData name="Svetlana Ushakova" userId="6cdf2a268e14967a" providerId="LiveId" clId="{FE070E99-1BE1-4A8C-BC9A-248505770C67}" dt="2025-05-12T11:14:25.150" v="1191" actId="1076"/>
          <ac:picMkLst>
            <pc:docMk/>
            <pc:sldMk cId="341877431" sldId="265"/>
            <ac:picMk id="9" creationId="{F2ED072B-78F3-A5DE-E615-3236750DD949}"/>
          </ac:picMkLst>
        </pc:picChg>
        <pc:cxnChg chg="add del">
          <ac:chgData name="Svetlana Ushakova" userId="6cdf2a268e14967a" providerId="LiveId" clId="{FE070E99-1BE1-4A8C-BC9A-248505770C67}" dt="2025-05-12T10:39:30.036" v="42"/>
          <ac:cxnSpMkLst>
            <pc:docMk/>
            <pc:sldMk cId="341877431" sldId="265"/>
            <ac:cxnSpMk id="136" creationId="{FE5E9608-08EE-6B07-7B0D-029BD64D94C1}"/>
          </ac:cxnSpMkLst>
        </pc:cxnChg>
      </pc:sldChg>
      <pc:sldChg chg="del">
        <pc:chgData name="Svetlana Ushakova" userId="6cdf2a268e14967a" providerId="LiveId" clId="{FE070E99-1BE1-4A8C-BC9A-248505770C67}" dt="2025-05-12T12:46:36.072" v="2905" actId="2696"/>
        <pc:sldMkLst>
          <pc:docMk/>
          <pc:sldMk cId="306698197" sldId="267"/>
        </pc:sldMkLst>
      </pc:sldChg>
      <pc:sldChg chg="del ord">
        <pc:chgData name="Svetlana Ushakova" userId="6cdf2a268e14967a" providerId="LiveId" clId="{FE070E99-1BE1-4A8C-BC9A-248505770C67}" dt="2025-05-12T12:46:41.290" v="2907" actId="2696"/>
        <pc:sldMkLst>
          <pc:docMk/>
          <pc:sldMk cId="94631157" sldId="268"/>
        </pc:sldMkLst>
      </pc:sldChg>
      <pc:sldChg chg="addSp modSp mod">
        <pc:chgData name="Svetlana Ushakova" userId="6cdf2a268e14967a" providerId="LiveId" clId="{FE070E99-1BE1-4A8C-BC9A-248505770C67}" dt="2025-05-12T12:46:23.059" v="2904" actId="1076"/>
        <pc:sldMkLst>
          <pc:docMk/>
          <pc:sldMk cId="1289378251" sldId="269"/>
        </pc:sldMkLst>
        <pc:spChg chg="mod">
          <ac:chgData name="Svetlana Ushakova" userId="6cdf2a268e14967a" providerId="LiveId" clId="{FE070E99-1BE1-4A8C-BC9A-248505770C67}" dt="2025-05-12T12:44:05.554" v="2893" actId="1076"/>
          <ac:spMkLst>
            <pc:docMk/>
            <pc:sldMk cId="1289378251" sldId="269"/>
            <ac:spMk id="2" creationId="{B1CCE24A-4309-4489-76F5-84421A91AF56}"/>
          </ac:spMkLst>
        </pc:spChg>
        <pc:picChg chg="add mod">
          <ac:chgData name="Svetlana Ushakova" userId="6cdf2a268e14967a" providerId="LiveId" clId="{FE070E99-1BE1-4A8C-BC9A-248505770C67}" dt="2025-05-12T12:46:23.059" v="2904" actId="1076"/>
          <ac:picMkLst>
            <pc:docMk/>
            <pc:sldMk cId="1289378251" sldId="269"/>
            <ac:picMk id="3" creationId="{3BD5B164-999F-9F7D-1DD0-74CDB69CD67D}"/>
          </ac:picMkLst>
        </pc:picChg>
      </pc:sldChg>
      <pc:sldChg chg="addSp delSp modSp mod setBg delDesignElem">
        <pc:chgData name="Svetlana Ushakova" userId="6cdf2a268e14967a" providerId="LiveId" clId="{FE070E99-1BE1-4A8C-BC9A-248505770C67}" dt="2025-05-12T10:43:40.539" v="140" actId="14100"/>
        <pc:sldMkLst>
          <pc:docMk/>
          <pc:sldMk cId="826288815" sldId="270"/>
        </pc:sldMkLst>
        <pc:spChg chg="add del mod">
          <ac:chgData name="Svetlana Ushakova" userId="6cdf2a268e14967a" providerId="LiveId" clId="{FE070E99-1BE1-4A8C-BC9A-248505770C67}" dt="2025-05-12T10:40:46.861" v="66" actId="478"/>
          <ac:spMkLst>
            <pc:docMk/>
            <pc:sldMk cId="826288815" sldId="270"/>
            <ac:spMk id="2" creationId="{9BB42A4F-19E8-D760-37F2-10087F43480C}"/>
          </ac:spMkLst>
        </pc:spChg>
        <pc:spChg chg="add del mod">
          <ac:chgData name="Svetlana Ushakova" userId="6cdf2a268e14967a" providerId="LiveId" clId="{FE070E99-1BE1-4A8C-BC9A-248505770C67}" dt="2025-05-12T10:39:31.826" v="54" actId="478"/>
          <ac:spMkLst>
            <pc:docMk/>
            <pc:sldMk cId="826288815" sldId="270"/>
            <ac:spMk id="4" creationId="{C0CDECD5-7F02-22F0-1601-A9170A09B98E}"/>
          </ac:spMkLst>
        </pc:spChg>
        <pc:spChg chg="add del">
          <ac:chgData name="Svetlana Ushakova" userId="6cdf2a268e14967a" providerId="LiveId" clId="{FE070E99-1BE1-4A8C-BC9A-248505770C67}" dt="2025-05-12T10:39:27.464" v="40" actId="26606"/>
          <ac:spMkLst>
            <pc:docMk/>
            <pc:sldMk cId="826288815" sldId="270"/>
            <ac:spMk id="8" creationId="{57D175FC-84CC-4D12-A5E2-FA27D934E9CE}"/>
          </ac:spMkLst>
        </pc:spChg>
        <pc:spChg chg="add del">
          <ac:chgData name="Svetlana Ushakova" userId="6cdf2a268e14967a" providerId="LiveId" clId="{FE070E99-1BE1-4A8C-BC9A-248505770C67}" dt="2025-05-12T10:39:30.036" v="42"/>
          <ac:spMkLst>
            <pc:docMk/>
            <pc:sldMk cId="826288815" sldId="270"/>
            <ac:spMk id="10" creationId="{02856439-F4E3-D54F-9416-42ABDCE1DE66}"/>
          </ac:spMkLst>
        </pc:spChg>
        <pc:spChg chg="add del">
          <ac:chgData name="Svetlana Ushakova" userId="6cdf2a268e14967a" providerId="LiveId" clId="{FE070E99-1BE1-4A8C-BC9A-248505770C67}" dt="2025-05-12T10:39:30.036" v="42"/>
          <ac:spMkLst>
            <pc:docMk/>
            <pc:sldMk cId="826288815" sldId="270"/>
            <ac:spMk id="11" creationId="{C364144C-8BB1-450F-812B-D7D09A795CBF}"/>
          </ac:spMkLst>
        </pc:spChg>
        <pc:spChg chg="add mod">
          <ac:chgData name="Svetlana Ushakova" userId="6cdf2a268e14967a" providerId="LiveId" clId="{FE070E99-1BE1-4A8C-BC9A-248505770C67}" dt="2025-05-12T10:41:38.804" v="105" actId="1076"/>
          <ac:spMkLst>
            <pc:docMk/>
            <pc:sldMk cId="826288815" sldId="270"/>
            <ac:spMk id="18" creationId="{D27686A8-DE05-3405-DFDF-6DCAFAC11930}"/>
          </ac:spMkLst>
        </pc:spChg>
        <pc:spChg chg="add del mod">
          <ac:chgData name="Svetlana Ushakova" userId="6cdf2a268e14967a" providerId="LiveId" clId="{FE070E99-1BE1-4A8C-BC9A-248505770C67}" dt="2025-05-12T10:40:56.375" v="68" actId="931"/>
          <ac:spMkLst>
            <pc:docMk/>
            <pc:sldMk cId="826288815" sldId="270"/>
            <ac:spMk id="20" creationId="{D15A3C81-31CF-C8BC-6605-80DBD206F23E}"/>
          </ac:spMkLst>
        </pc:spChg>
        <pc:spChg chg="add del">
          <ac:chgData name="Svetlana Ushakova" userId="6cdf2a268e14967a" providerId="LiveId" clId="{FE070E99-1BE1-4A8C-BC9A-248505770C67}" dt="2025-05-12T10:36:00.869" v="10" actId="26606"/>
          <ac:spMkLst>
            <pc:docMk/>
            <pc:sldMk cId="826288815" sldId="270"/>
            <ac:spMk id="21" creationId="{B4487C2F-DC40-493F-BC39-85DC89841410}"/>
          </ac:spMkLst>
        </pc:spChg>
        <pc:spChg chg="add del">
          <ac:chgData name="Svetlana Ushakova" userId="6cdf2a268e14967a" providerId="LiveId" clId="{FE070E99-1BE1-4A8C-BC9A-248505770C67}" dt="2025-05-12T10:36:00.869" v="10" actId="26606"/>
          <ac:spMkLst>
            <pc:docMk/>
            <pc:sldMk cId="826288815" sldId="270"/>
            <ac:spMk id="23" creationId="{80A6C5F6-CA14-7A42-AA3E-A3722C3E7275}"/>
          </ac:spMkLst>
        </pc:spChg>
        <pc:spChg chg="add del">
          <ac:chgData name="Svetlana Ushakova" userId="6cdf2a268e14967a" providerId="LiveId" clId="{FE070E99-1BE1-4A8C-BC9A-248505770C67}" dt="2025-05-12T10:36:07.407" v="12" actId="26606"/>
          <ac:spMkLst>
            <pc:docMk/>
            <pc:sldMk cId="826288815" sldId="270"/>
            <ac:spMk id="25" creationId="{237B061B-7D22-401D-ACD7-A79B3A9FBC0E}"/>
          </ac:spMkLst>
        </pc:spChg>
        <pc:spChg chg="add del">
          <ac:chgData name="Svetlana Ushakova" userId="6cdf2a268e14967a" providerId="LiveId" clId="{FE070E99-1BE1-4A8C-BC9A-248505770C67}" dt="2025-05-12T10:36:07.407" v="12" actId="26606"/>
          <ac:spMkLst>
            <pc:docMk/>
            <pc:sldMk cId="826288815" sldId="270"/>
            <ac:spMk id="26" creationId="{E7C80B9C-CCB9-42D2-B7D6-BDA09F3EA8E9}"/>
          </ac:spMkLst>
        </pc:spChg>
        <pc:spChg chg="add del">
          <ac:chgData name="Svetlana Ushakova" userId="6cdf2a268e14967a" providerId="LiveId" clId="{FE070E99-1BE1-4A8C-BC9A-248505770C67}" dt="2025-05-12T10:36:07.407" v="12" actId="26606"/>
          <ac:spMkLst>
            <pc:docMk/>
            <pc:sldMk cId="826288815" sldId="270"/>
            <ac:spMk id="27" creationId="{B8C28122-AA8C-48D4-93E8-7C0082B6888A}"/>
          </ac:spMkLst>
        </pc:spChg>
        <pc:spChg chg="add mod">
          <ac:chgData name="Svetlana Ushakova" userId="6cdf2a268e14967a" providerId="LiveId" clId="{FE070E99-1BE1-4A8C-BC9A-248505770C67}" dt="2025-05-12T10:43:40.539" v="140" actId="14100"/>
          <ac:spMkLst>
            <pc:docMk/>
            <pc:sldMk cId="826288815" sldId="270"/>
            <ac:spMk id="28" creationId="{43801AEF-1BE7-ACAA-E9FB-AA68B161A5C4}"/>
          </ac:spMkLst>
        </pc:spChg>
        <pc:grpChg chg="add del">
          <ac:chgData name="Svetlana Ushakova" userId="6cdf2a268e14967a" providerId="LiveId" clId="{FE070E99-1BE1-4A8C-BC9A-248505770C67}" dt="2025-05-12T10:39:30.036" v="42"/>
          <ac:grpSpMkLst>
            <pc:docMk/>
            <pc:sldMk cId="826288815" sldId="270"/>
            <ac:grpSpMk id="9" creationId="{D206359A-F1E3-49EE-BBC2-40888C4A3628}"/>
          </ac:grpSpMkLst>
        </pc:grpChg>
        <pc:picChg chg="add del mod ord">
          <ac:chgData name="Svetlana Ushakova" userId="6cdf2a268e14967a" providerId="LiveId" clId="{FE070E99-1BE1-4A8C-BC9A-248505770C67}" dt="2025-05-12T10:39:31.779" v="53" actId="22"/>
          <ac:picMkLst>
            <pc:docMk/>
            <pc:sldMk cId="826288815" sldId="270"/>
            <ac:picMk id="6" creationId="{56F7CBAE-86C0-19C7-6CC5-762F068E9527}"/>
          </ac:picMkLst>
        </pc:picChg>
        <pc:picChg chg="add del mod">
          <ac:chgData name="Svetlana Ushakova" userId="6cdf2a268e14967a" providerId="LiveId" clId="{FE070E99-1BE1-4A8C-BC9A-248505770C67}" dt="2025-05-12T10:40:48.619" v="67" actId="478"/>
          <ac:picMkLst>
            <pc:docMk/>
            <pc:sldMk cId="826288815" sldId="270"/>
            <ac:picMk id="7" creationId="{A38B5FD4-4968-5B76-7A8E-2B17365862D4}"/>
          </ac:picMkLst>
        </pc:picChg>
        <pc:picChg chg="add mod ord">
          <ac:chgData name="Svetlana Ushakova" userId="6cdf2a268e14967a" providerId="LiveId" clId="{FE070E99-1BE1-4A8C-BC9A-248505770C67}" dt="2025-05-12T10:41:50.974" v="109" actId="167"/>
          <ac:picMkLst>
            <pc:docMk/>
            <pc:sldMk cId="826288815" sldId="270"/>
            <ac:picMk id="24" creationId="{587755E4-CCE1-30FC-4428-4857D9DBDA76}"/>
          </ac:picMkLst>
        </pc:picChg>
        <pc:cxnChg chg="add del">
          <ac:chgData name="Svetlana Ushakova" userId="6cdf2a268e14967a" providerId="LiveId" clId="{FE070E99-1BE1-4A8C-BC9A-248505770C67}" dt="2025-05-12T10:39:27.464" v="40" actId="26606"/>
          <ac:cxnSpMkLst>
            <pc:docMk/>
            <pc:sldMk cId="826288815" sldId="270"/>
            <ac:cxnSpMk id="12" creationId="{8AC38328-2D50-4DDB-BD20-28DE12E4996E}"/>
          </ac:cxnSpMkLst>
        </pc:cxnChg>
      </pc:sldChg>
      <pc:sldChg chg="addSp delSp modSp add mod ord setBg">
        <pc:chgData name="Svetlana Ushakova" userId="6cdf2a268e14967a" providerId="LiveId" clId="{FE070E99-1BE1-4A8C-BC9A-248505770C67}" dt="2025-05-12T11:43:59.113" v="1752"/>
        <pc:sldMkLst>
          <pc:docMk/>
          <pc:sldMk cId="667209563" sldId="271"/>
        </pc:sldMkLst>
        <pc:spChg chg="mod">
          <ac:chgData name="Svetlana Ushakova" userId="6cdf2a268e14967a" providerId="LiveId" clId="{FE070E99-1BE1-4A8C-BC9A-248505770C67}" dt="2025-05-12T11:29:35.599" v="1326" actId="14100"/>
          <ac:spMkLst>
            <pc:docMk/>
            <pc:sldMk cId="667209563" sldId="271"/>
            <ac:spMk id="2" creationId="{641A9A73-C84D-563C-D2D3-0D8D7D9834D3}"/>
          </ac:spMkLst>
        </pc:spChg>
        <pc:spChg chg="add del">
          <ac:chgData name="Svetlana Ushakova" userId="6cdf2a268e14967a" providerId="LiveId" clId="{FE070E99-1BE1-4A8C-BC9A-248505770C67}" dt="2025-05-12T11:19:17.580" v="1203" actId="26606"/>
          <ac:spMkLst>
            <pc:docMk/>
            <pc:sldMk cId="667209563" sldId="271"/>
            <ac:spMk id="25" creationId="{B6B04054-9023-8941-A94B-771CBBABE36A}"/>
          </ac:spMkLst>
        </pc:spChg>
        <pc:spChg chg="add del">
          <ac:chgData name="Svetlana Ushakova" userId="6cdf2a268e14967a" providerId="LiveId" clId="{FE070E99-1BE1-4A8C-BC9A-248505770C67}" dt="2025-05-12T11:19:19.845" v="1205" actId="26606"/>
          <ac:spMkLst>
            <pc:docMk/>
            <pc:sldMk cId="667209563" sldId="271"/>
            <ac:spMk id="34" creationId="{B6B04054-9023-8941-A94B-771CBBABE36A}"/>
          </ac:spMkLst>
        </pc:spChg>
        <pc:spChg chg="add del">
          <ac:chgData name="Svetlana Ushakova" userId="6cdf2a268e14967a" providerId="LiveId" clId="{FE070E99-1BE1-4A8C-BC9A-248505770C67}" dt="2025-05-12T11:19:22.610" v="1207" actId="26606"/>
          <ac:spMkLst>
            <pc:docMk/>
            <pc:sldMk cId="667209563" sldId="271"/>
            <ac:spMk id="38" creationId="{B6B04054-9023-8941-A94B-771CBBABE36A}"/>
          </ac:spMkLst>
        </pc:spChg>
        <pc:spChg chg="add del">
          <ac:chgData name="Svetlana Ushakova" userId="6cdf2a268e14967a" providerId="LiveId" clId="{FE070E99-1BE1-4A8C-BC9A-248505770C67}" dt="2025-05-12T11:19:42.168" v="1215" actId="26606"/>
          <ac:spMkLst>
            <pc:docMk/>
            <pc:sldMk cId="667209563" sldId="271"/>
            <ac:spMk id="46" creationId="{B6B04054-9023-8941-A94B-771CBBABE36A}"/>
          </ac:spMkLst>
        </pc:spChg>
        <pc:spChg chg="add del">
          <ac:chgData name="Svetlana Ushakova" userId="6cdf2a268e14967a" providerId="LiveId" clId="{FE070E99-1BE1-4A8C-BC9A-248505770C67}" dt="2025-05-12T11:19:34.083" v="1210" actId="26606"/>
          <ac:spMkLst>
            <pc:docMk/>
            <pc:sldMk cId="667209563" sldId="271"/>
            <ac:spMk id="58" creationId="{B6B04054-9023-8941-A94B-771CBBABE36A}"/>
          </ac:spMkLst>
        </pc:spChg>
        <pc:spChg chg="add del">
          <ac:chgData name="Svetlana Ushakova" userId="6cdf2a268e14967a" providerId="LiveId" clId="{FE070E99-1BE1-4A8C-BC9A-248505770C67}" dt="2025-05-12T11:19:35.739" v="1212" actId="26606"/>
          <ac:spMkLst>
            <pc:docMk/>
            <pc:sldMk cId="667209563" sldId="271"/>
            <ac:spMk id="67" creationId="{0FE9F5DD-ED74-DE4A-AC47-C6664B724E46}"/>
          </ac:spMkLst>
        </pc:spChg>
        <pc:spChg chg="add del">
          <ac:chgData name="Svetlana Ushakova" userId="6cdf2a268e14967a" providerId="LiveId" clId="{FE070E99-1BE1-4A8C-BC9A-248505770C67}" dt="2025-05-12T11:19:35.739" v="1212" actId="26606"/>
          <ac:spMkLst>
            <pc:docMk/>
            <pc:sldMk cId="667209563" sldId="271"/>
            <ac:spMk id="68" creationId="{BE9E86F5-3804-4993-9353-B93A62BA60C4}"/>
          </ac:spMkLst>
        </pc:spChg>
        <pc:spChg chg="add del">
          <ac:chgData name="Svetlana Ushakova" userId="6cdf2a268e14967a" providerId="LiveId" clId="{FE070E99-1BE1-4A8C-BC9A-248505770C67}" dt="2025-05-12T11:19:42.043" v="1214" actId="26606"/>
          <ac:spMkLst>
            <pc:docMk/>
            <pc:sldMk cId="667209563" sldId="271"/>
            <ac:spMk id="71" creationId="{0FE9F5DD-ED74-DE4A-AC47-C6664B724E46}"/>
          </ac:spMkLst>
        </pc:spChg>
        <pc:spChg chg="add del">
          <ac:chgData name="Svetlana Ushakova" userId="6cdf2a268e14967a" providerId="LiveId" clId="{FE070E99-1BE1-4A8C-BC9A-248505770C67}" dt="2025-05-12T11:19:42.043" v="1214" actId="26606"/>
          <ac:spMkLst>
            <pc:docMk/>
            <pc:sldMk cId="667209563" sldId="271"/>
            <ac:spMk id="72" creationId="{BE9E86F5-3804-4993-9353-B93A62BA60C4}"/>
          </ac:spMkLst>
        </pc:spChg>
        <pc:spChg chg="add del">
          <ac:chgData name="Svetlana Ushakova" userId="6cdf2a268e14967a" providerId="LiveId" clId="{FE070E99-1BE1-4A8C-BC9A-248505770C67}" dt="2025-05-12T11:20:46.403" v="1225" actId="26606"/>
          <ac:spMkLst>
            <pc:docMk/>
            <pc:sldMk cId="667209563" sldId="271"/>
            <ac:spMk id="79" creationId="{0FE9F5DD-ED74-DE4A-AC47-C6664B724E46}"/>
          </ac:spMkLst>
        </pc:spChg>
        <pc:spChg chg="add del">
          <ac:chgData name="Svetlana Ushakova" userId="6cdf2a268e14967a" providerId="LiveId" clId="{FE070E99-1BE1-4A8C-BC9A-248505770C67}" dt="2025-05-12T11:20:46.403" v="1225" actId="26606"/>
          <ac:spMkLst>
            <pc:docMk/>
            <pc:sldMk cId="667209563" sldId="271"/>
            <ac:spMk id="80" creationId="{BE9E86F5-3804-4993-9353-B93A62BA60C4}"/>
          </ac:spMkLst>
        </pc:spChg>
        <pc:spChg chg="add del">
          <ac:chgData name="Svetlana Ushakova" userId="6cdf2a268e14967a" providerId="LiveId" clId="{FE070E99-1BE1-4A8C-BC9A-248505770C67}" dt="2025-05-12T11:20:46.278" v="1224" actId="26606"/>
          <ac:spMkLst>
            <pc:docMk/>
            <pc:sldMk cId="667209563" sldId="271"/>
            <ac:spMk id="91" creationId="{B6B04054-9023-8941-A94B-771CBBABE36A}"/>
          </ac:spMkLst>
        </pc:spChg>
        <pc:spChg chg="add mod">
          <ac:chgData name="Svetlana Ushakova" userId="6cdf2a268e14967a" providerId="LiveId" clId="{FE070E99-1BE1-4A8C-BC9A-248505770C67}" dt="2025-05-12T11:29:24.430" v="1324" actId="2711"/>
          <ac:spMkLst>
            <pc:docMk/>
            <pc:sldMk cId="667209563" sldId="271"/>
            <ac:spMk id="100" creationId="{2BC4653F-1371-6344-9DD0-7475BBDC3DB0}"/>
          </ac:spMkLst>
        </pc:spChg>
        <pc:grpChg chg="add del">
          <ac:chgData name="Svetlana Ushakova" userId="6cdf2a268e14967a" providerId="LiveId" clId="{FE070E99-1BE1-4A8C-BC9A-248505770C67}" dt="2025-05-12T11:19:17.580" v="1203" actId="26606"/>
          <ac:grpSpMkLst>
            <pc:docMk/>
            <pc:sldMk cId="667209563" sldId="271"/>
            <ac:grpSpMk id="19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19.845" v="1205" actId="26606"/>
          <ac:grpSpMkLst>
            <pc:docMk/>
            <pc:sldMk cId="667209563" sldId="271"/>
            <ac:grpSpMk id="29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22.610" v="1207" actId="26606"/>
          <ac:grpSpMkLst>
            <pc:docMk/>
            <pc:sldMk cId="667209563" sldId="271"/>
            <ac:grpSpMk id="37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42.168" v="1215" actId="26606"/>
          <ac:grpSpMkLst>
            <pc:docMk/>
            <pc:sldMk cId="667209563" sldId="271"/>
            <ac:grpSpMk id="41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34.083" v="1210" actId="26606"/>
          <ac:grpSpMkLst>
            <pc:docMk/>
            <pc:sldMk cId="667209563" sldId="271"/>
            <ac:grpSpMk id="52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35.739" v="1212" actId="26606"/>
          <ac:grpSpMkLst>
            <pc:docMk/>
            <pc:sldMk cId="667209563" sldId="271"/>
            <ac:grpSpMk id="62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19:42.043" v="1214" actId="26606"/>
          <ac:grpSpMkLst>
            <pc:docMk/>
            <pc:sldMk cId="667209563" sldId="271"/>
            <ac:grpSpMk id="70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20:46.403" v="1225" actId="26606"/>
          <ac:grpSpMkLst>
            <pc:docMk/>
            <pc:sldMk cId="667209563" sldId="271"/>
            <ac:grpSpMk id="74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20:46.278" v="1224" actId="26606"/>
          <ac:grpSpMkLst>
            <pc:docMk/>
            <pc:sldMk cId="667209563" sldId="271"/>
            <ac:grpSpMk id="85" creationId="{D206359A-F1E3-49EE-BBC2-40888C4A3628}"/>
          </ac:grpSpMkLst>
        </pc:grpChg>
        <pc:grpChg chg="add mod">
          <ac:chgData name="Svetlana Ushakova" userId="6cdf2a268e14967a" providerId="LiveId" clId="{FE070E99-1BE1-4A8C-BC9A-248505770C67}" dt="2025-05-12T11:29:24.430" v="1324" actId="2711"/>
          <ac:grpSpMkLst>
            <pc:docMk/>
            <pc:sldMk cId="667209563" sldId="271"/>
            <ac:grpSpMk id="95" creationId="{D206359A-F1E3-49EE-BBC2-40888C4A3628}"/>
          </ac:grpSpMkLst>
        </pc:grpChg>
        <pc:graphicFrameChg chg="mod ord modGraphic">
          <ac:chgData name="Svetlana Ushakova" userId="6cdf2a268e14967a" providerId="LiveId" clId="{FE070E99-1BE1-4A8C-BC9A-248505770C67}" dt="2025-05-12T11:30:34.909" v="1331" actId="207"/>
          <ac:graphicFrameMkLst>
            <pc:docMk/>
            <pc:sldMk cId="667209563" sldId="271"/>
            <ac:graphicFrameMk id="14" creationId="{237F1AA1-161F-1B2F-8659-66D16B664EF1}"/>
          </ac:graphicFrameMkLst>
        </pc:graphicFrameChg>
        <pc:picChg chg="add mod">
          <ac:chgData name="Svetlana Ushakova" userId="6cdf2a268e14967a" providerId="LiveId" clId="{FE070E99-1BE1-4A8C-BC9A-248505770C67}" dt="2025-05-12T11:29:24.430" v="1324" actId="2711"/>
          <ac:picMkLst>
            <pc:docMk/>
            <pc:sldMk cId="667209563" sldId="271"/>
            <ac:picMk id="3" creationId="{8F57A77D-F307-F94A-355A-FF466BF021AE}"/>
          </ac:picMkLst>
        </pc:picChg>
        <pc:picChg chg="mod">
          <ac:chgData name="Svetlana Ushakova" userId="6cdf2a268e14967a" providerId="LiveId" clId="{FE070E99-1BE1-4A8C-BC9A-248505770C67}" dt="2025-05-12T11:29:24.430" v="1324" actId="2711"/>
          <ac:picMkLst>
            <pc:docMk/>
            <pc:sldMk cId="667209563" sldId="271"/>
            <ac:picMk id="6" creationId="{C3A6FA3C-65BD-09FA-6C5D-EA15B8986925}"/>
          </ac:picMkLst>
        </pc:picChg>
        <pc:cxnChg chg="add del">
          <ac:chgData name="Svetlana Ushakova" userId="6cdf2a268e14967a" providerId="LiveId" clId="{FE070E99-1BE1-4A8C-BC9A-248505770C67}" dt="2025-05-12T11:19:17.580" v="1203" actId="26606"/>
          <ac:cxnSpMkLst>
            <pc:docMk/>
            <pc:sldMk cId="667209563" sldId="271"/>
            <ac:cxnSpMk id="27" creationId="{10778A53-7ADF-F948-B939-0EB454DA2C93}"/>
          </ac:cxnSpMkLst>
        </pc:cxnChg>
        <pc:cxnChg chg="add del">
          <ac:chgData name="Svetlana Ushakova" userId="6cdf2a268e14967a" providerId="LiveId" clId="{FE070E99-1BE1-4A8C-BC9A-248505770C67}" dt="2025-05-12T11:19:19.845" v="1205" actId="26606"/>
          <ac:cxnSpMkLst>
            <pc:docMk/>
            <pc:sldMk cId="667209563" sldId="271"/>
            <ac:cxnSpMk id="35" creationId="{10778A53-7ADF-F948-B939-0EB454DA2C93}"/>
          </ac:cxnSpMkLst>
        </pc:cxnChg>
        <pc:cxnChg chg="add del">
          <ac:chgData name="Svetlana Ushakova" userId="6cdf2a268e14967a" providerId="LiveId" clId="{FE070E99-1BE1-4A8C-BC9A-248505770C67}" dt="2025-05-12T11:19:22.610" v="1207" actId="26606"/>
          <ac:cxnSpMkLst>
            <pc:docMk/>
            <pc:sldMk cId="667209563" sldId="271"/>
            <ac:cxnSpMk id="39" creationId="{10778A53-7ADF-F948-B939-0EB454DA2C93}"/>
          </ac:cxnSpMkLst>
        </pc:cxnChg>
        <pc:cxnChg chg="add del">
          <ac:chgData name="Svetlana Ushakova" userId="6cdf2a268e14967a" providerId="LiveId" clId="{FE070E99-1BE1-4A8C-BC9A-248505770C67}" dt="2025-05-12T11:19:42.168" v="1215" actId="26606"/>
          <ac:cxnSpMkLst>
            <pc:docMk/>
            <pc:sldMk cId="667209563" sldId="271"/>
            <ac:cxnSpMk id="47" creationId="{10778A53-7ADF-F948-B939-0EB454DA2C93}"/>
          </ac:cxnSpMkLst>
        </pc:cxnChg>
        <pc:cxnChg chg="add del">
          <ac:chgData name="Svetlana Ushakova" userId="6cdf2a268e14967a" providerId="LiveId" clId="{FE070E99-1BE1-4A8C-BC9A-248505770C67}" dt="2025-05-12T11:19:34.083" v="1210" actId="26606"/>
          <ac:cxnSpMkLst>
            <pc:docMk/>
            <pc:sldMk cId="667209563" sldId="271"/>
            <ac:cxnSpMk id="60" creationId="{10778A53-7ADF-F948-B939-0EB454DA2C93}"/>
          </ac:cxnSpMkLst>
        </pc:cxnChg>
        <pc:cxnChg chg="add del">
          <ac:chgData name="Svetlana Ushakova" userId="6cdf2a268e14967a" providerId="LiveId" clId="{FE070E99-1BE1-4A8C-BC9A-248505770C67}" dt="2025-05-12T11:20:46.278" v="1224" actId="26606"/>
          <ac:cxnSpMkLst>
            <pc:docMk/>
            <pc:sldMk cId="667209563" sldId="271"/>
            <ac:cxnSpMk id="93" creationId="{10778A53-7ADF-F948-B939-0EB454DA2C93}"/>
          </ac:cxnSpMkLst>
        </pc:cxnChg>
        <pc:cxnChg chg="add mod">
          <ac:chgData name="Svetlana Ushakova" userId="6cdf2a268e14967a" providerId="LiveId" clId="{FE070E99-1BE1-4A8C-BC9A-248505770C67}" dt="2025-05-12T11:29:24.430" v="1324" actId="2711"/>
          <ac:cxnSpMkLst>
            <pc:docMk/>
            <pc:sldMk cId="667209563" sldId="271"/>
            <ac:cxnSpMk id="101" creationId="{2F9F63ED-4FC9-0347-8201-2FF86FF6ACD5}"/>
          </ac:cxnSpMkLst>
        </pc:cxnChg>
      </pc:sldChg>
      <pc:sldChg chg="addSp delSp modSp add mod ord setBg">
        <pc:chgData name="Svetlana Ushakova" userId="6cdf2a268e14967a" providerId="LiveId" clId="{FE070E99-1BE1-4A8C-BC9A-248505770C67}" dt="2025-05-12T11:43:54.889" v="1750" actId="478"/>
        <pc:sldMkLst>
          <pc:docMk/>
          <pc:sldMk cId="2301328734" sldId="272"/>
        </pc:sldMkLst>
        <pc:spChg chg="mod ord">
          <ac:chgData name="Svetlana Ushakova" userId="6cdf2a268e14967a" providerId="LiveId" clId="{FE070E99-1BE1-4A8C-BC9A-248505770C67}" dt="2025-05-12T11:42:53.469" v="1738" actId="1076"/>
          <ac:spMkLst>
            <pc:docMk/>
            <pc:sldMk cId="2301328734" sldId="272"/>
            <ac:spMk id="2" creationId="{983DB162-C6D1-3845-6B34-ED0C61F9F2C6}"/>
          </ac:spMkLst>
        </pc:spChg>
        <pc:spChg chg="add del mod">
          <ac:chgData name="Svetlana Ushakova" userId="6cdf2a268e14967a" providerId="LiveId" clId="{FE070E99-1BE1-4A8C-BC9A-248505770C67}" dt="2025-05-12T11:34:07.007" v="1352" actId="931"/>
          <ac:spMkLst>
            <pc:docMk/>
            <pc:sldMk cId="2301328734" sldId="272"/>
            <ac:spMk id="4" creationId="{6C9C925D-4623-B3C9-C934-D751E222C679}"/>
          </ac:spMkLst>
        </pc:spChg>
        <pc:spChg chg="add del">
          <ac:chgData name="Svetlana Ushakova" userId="6cdf2a268e14967a" providerId="LiveId" clId="{FE070E99-1BE1-4A8C-BC9A-248505770C67}" dt="2025-05-12T11:35:00.566" v="1359" actId="26606"/>
          <ac:spMkLst>
            <pc:docMk/>
            <pc:sldMk cId="2301328734" sldId="272"/>
            <ac:spMk id="11" creationId="{53F38F1C-A3C6-9EEF-A387-6F281ED28DF7}"/>
          </ac:spMkLst>
        </pc:spChg>
        <pc:spChg chg="add del">
          <ac:chgData name="Svetlana Ushakova" userId="6cdf2a268e14967a" providerId="LiveId" clId="{FE070E99-1BE1-4A8C-BC9A-248505770C67}" dt="2025-05-12T11:34:15.427" v="1357" actId="26606"/>
          <ac:spMkLst>
            <pc:docMk/>
            <pc:sldMk cId="2301328734" sldId="272"/>
            <ac:spMk id="18" creationId="{DABF1718-BE2D-F447-9D2E-364F3D1C4327}"/>
          </ac:spMkLst>
        </pc:spChg>
        <pc:spChg chg="add del">
          <ac:chgData name="Svetlana Ushakova" userId="6cdf2a268e14967a" providerId="LiveId" clId="{FE070E99-1BE1-4A8C-BC9A-248505770C67}" dt="2025-05-12T11:34:15.427" v="1357" actId="26606"/>
          <ac:spMkLst>
            <pc:docMk/>
            <pc:sldMk cId="2301328734" sldId="272"/>
            <ac:spMk id="20" creationId="{4AF0997A-7C0F-4AD2-BA90-5FE341A17796}"/>
          </ac:spMkLst>
        </pc:spChg>
        <pc:spChg chg="add del">
          <ac:chgData name="Svetlana Ushakova" userId="6cdf2a268e14967a" providerId="LiveId" clId="{FE070E99-1BE1-4A8C-BC9A-248505770C67}" dt="2025-05-12T11:34:15.427" v="1357" actId="26606"/>
          <ac:spMkLst>
            <pc:docMk/>
            <pc:sldMk cId="2301328734" sldId="272"/>
            <ac:spMk id="22" creationId="{72E67446-732B-4F72-8560-6FABB6CB25A3}"/>
          </ac:spMkLst>
        </pc:spChg>
        <pc:spChg chg="add del">
          <ac:chgData name="Svetlana Ushakova" userId="6cdf2a268e14967a" providerId="LiveId" clId="{FE070E99-1BE1-4A8C-BC9A-248505770C67}" dt="2025-05-12T11:35:00.566" v="1359" actId="26606"/>
          <ac:spMkLst>
            <pc:docMk/>
            <pc:sldMk cId="2301328734" sldId="272"/>
            <ac:spMk id="24" creationId="{BB3F47B4-9900-4077-A824-A31E4CA9C6D3}"/>
          </ac:spMkLst>
        </pc:spChg>
        <pc:spChg chg="add del">
          <ac:chgData name="Svetlana Ushakova" userId="6cdf2a268e14967a" providerId="LiveId" clId="{FE070E99-1BE1-4A8C-BC9A-248505770C67}" dt="2025-05-12T11:35:00.566" v="1359" actId="26606"/>
          <ac:spMkLst>
            <pc:docMk/>
            <pc:sldMk cId="2301328734" sldId="272"/>
            <ac:spMk id="25" creationId="{5F95AEC6-B7A8-F44A-B40A-890929044DC0}"/>
          </ac:spMkLst>
        </pc:spChg>
        <pc:spChg chg="add del">
          <ac:chgData name="Svetlana Ushakova" userId="6cdf2a268e14967a" providerId="LiveId" clId="{FE070E99-1BE1-4A8C-BC9A-248505770C67}" dt="2025-05-12T11:35:00.566" v="1359" actId="26606"/>
          <ac:spMkLst>
            <pc:docMk/>
            <pc:sldMk cId="2301328734" sldId="272"/>
            <ac:spMk id="26" creationId="{D5E6BB54-547C-4D11-9A22-E41E8A2D0757}"/>
          </ac:spMkLst>
        </pc:spChg>
        <pc:spChg chg="add mod">
          <ac:chgData name="Svetlana Ushakova" userId="6cdf2a268e14967a" providerId="LiveId" clId="{FE070E99-1BE1-4A8C-BC9A-248505770C67}" dt="2025-05-12T11:42:03.249" v="1733" actId="14100"/>
          <ac:spMkLst>
            <pc:docMk/>
            <pc:sldMk cId="2301328734" sldId="272"/>
            <ac:spMk id="27" creationId="{F147835B-871D-B20A-3A66-43D4C99188DA}"/>
          </ac:spMkLst>
        </pc:spChg>
        <pc:grpChg chg="add del">
          <ac:chgData name="Svetlana Ushakova" userId="6cdf2a268e14967a" providerId="LiveId" clId="{FE070E99-1BE1-4A8C-BC9A-248505770C67}" dt="2025-05-12T11:35:00.566" v="1359" actId="26606"/>
          <ac:grpSpMkLst>
            <pc:docMk/>
            <pc:sldMk cId="2301328734" sldId="272"/>
            <ac:grpSpMk id="10" creationId="{D206359A-F1E3-49EE-BBC2-40888C4A3628}"/>
          </ac:grpSpMkLst>
        </pc:grpChg>
        <pc:grpChg chg="add del">
          <ac:chgData name="Svetlana Ushakova" userId="6cdf2a268e14967a" providerId="LiveId" clId="{FE070E99-1BE1-4A8C-BC9A-248505770C67}" dt="2025-05-12T11:34:15.427" v="1357" actId="26606"/>
          <ac:grpSpMkLst>
            <pc:docMk/>
            <pc:sldMk cId="2301328734" sldId="272"/>
            <ac:grpSpMk id="12" creationId="{D206359A-F1E3-49EE-BBC2-40888C4A3628}"/>
          </ac:grpSpMkLst>
        </pc:grpChg>
        <pc:picChg chg="mod ord">
          <ac:chgData name="Svetlana Ushakova" userId="6cdf2a268e14967a" providerId="LiveId" clId="{FE070E99-1BE1-4A8C-BC9A-248505770C67}" dt="2025-05-12T11:42:09.029" v="1734" actId="14100"/>
          <ac:picMkLst>
            <pc:docMk/>
            <pc:sldMk cId="2301328734" sldId="272"/>
            <ac:picMk id="6" creationId="{6A0247F1-05D7-D1AC-570B-AEC20E1503C6}"/>
          </ac:picMkLst>
        </pc:picChg>
        <pc:picChg chg="add mod">
          <ac:chgData name="Svetlana Ushakova" userId="6cdf2a268e14967a" providerId="LiveId" clId="{FE070E99-1BE1-4A8C-BC9A-248505770C67}" dt="2025-05-12T11:37:45.880" v="1411" actId="1076"/>
          <ac:picMkLst>
            <pc:docMk/>
            <pc:sldMk cId="2301328734" sldId="272"/>
            <ac:picMk id="7" creationId="{08184F98-CF76-4BC5-F4FB-7022D9A96867}"/>
          </ac:picMkLst>
        </pc:picChg>
        <pc:picChg chg="del">
          <ac:chgData name="Svetlana Ushakova" userId="6cdf2a268e14967a" providerId="LiveId" clId="{FE070E99-1BE1-4A8C-BC9A-248505770C67}" dt="2025-05-12T11:33:58.832" v="1350" actId="478"/>
          <ac:picMkLst>
            <pc:docMk/>
            <pc:sldMk cId="2301328734" sldId="272"/>
            <ac:picMk id="8" creationId="{3DE28D0A-F2EF-6147-351A-BD744FE5A8DF}"/>
          </ac:picMkLst>
        </pc:picChg>
        <pc:picChg chg="add del mod">
          <ac:chgData name="Svetlana Ushakova" userId="6cdf2a268e14967a" providerId="LiveId" clId="{FE070E99-1BE1-4A8C-BC9A-248505770C67}" dt="2025-05-12T11:34:01.519" v="1351" actId="478"/>
          <ac:picMkLst>
            <pc:docMk/>
            <pc:sldMk cId="2301328734" sldId="272"/>
            <ac:picMk id="9" creationId="{F759E7E4-DEF7-0C97-2243-59497A7E3E67}"/>
          </ac:picMkLst>
        </pc:picChg>
        <pc:cxnChg chg="add del mod">
          <ac:chgData name="Svetlana Ushakova" userId="6cdf2a268e14967a" providerId="LiveId" clId="{FE070E99-1BE1-4A8C-BC9A-248505770C67}" dt="2025-05-12T11:43:54.889" v="1750" actId="478"/>
          <ac:cxnSpMkLst>
            <pc:docMk/>
            <pc:sldMk cId="2301328734" sldId="272"/>
            <ac:cxnSpMk id="29" creationId="{A1897242-D51E-1691-450C-DB2F69E627E0}"/>
          </ac:cxnSpMkLst>
        </pc:cxnChg>
        <pc:cxnChg chg="add del mod">
          <ac:chgData name="Svetlana Ushakova" userId="6cdf2a268e14967a" providerId="LiveId" clId="{FE070E99-1BE1-4A8C-BC9A-248505770C67}" dt="2025-05-12T11:43:53.874" v="1749" actId="478"/>
          <ac:cxnSpMkLst>
            <pc:docMk/>
            <pc:sldMk cId="2301328734" sldId="272"/>
            <ac:cxnSpMk id="31" creationId="{1385EDB9-486D-1C6D-6E8D-B71318616D4E}"/>
          </ac:cxnSpMkLst>
        </pc:cxnChg>
      </pc:sldChg>
      <pc:sldChg chg="addSp modSp add mod setBg">
        <pc:chgData name="Svetlana Ushakova" userId="6cdf2a268e14967a" providerId="LiveId" clId="{FE070E99-1BE1-4A8C-BC9A-248505770C67}" dt="2025-05-12T11:56:16.450" v="2133" actId="14100"/>
        <pc:sldMkLst>
          <pc:docMk/>
          <pc:sldMk cId="3475873961" sldId="273"/>
        </pc:sldMkLst>
        <pc:spChg chg="mod">
          <ac:chgData name="Svetlana Ushakova" userId="6cdf2a268e14967a" providerId="LiveId" clId="{FE070E99-1BE1-4A8C-BC9A-248505770C67}" dt="2025-05-12T11:55:21.836" v="2125" actId="1076"/>
          <ac:spMkLst>
            <pc:docMk/>
            <pc:sldMk cId="3475873961" sldId="273"/>
            <ac:spMk id="2" creationId="{9F20C068-91D4-AEEB-0C61-2DD3A77DF61D}"/>
          </ac:spMkLst>
        </pc:spChg>
        <pc:spChg chg="mod">
          <ac:chgData name="Svetlana Ushakova" userId="6cdf2a268e14967a" providerId="LiveId" clId="{FE070E99-1BE1-4A8C-BC9A-248505770C67}" dt="2025-05-12T11:56:16.450" v="2133" actId="14100"/>
          <ac:spMkLst>
            <pc:docMk/>
            <pc:sldMk cId="3475873961" sldId="273"/>
            <ac:spMk id="4" creationId="{11C3D81E-040E-3B76-F747-2038D20D8AF2}"/>
          </ac:spMkLst>
        </pc:spChg>
        <pc:spChg chg="add">
          <ac:chgData name="Svetlana Ushakova" userId="6cdf2a268e14967a" providerId="LiveId" clId="{FE070E99-1BE1-4A8C-BC9A-248505770C67}" dt="2025-05-12T11:53:29.333" v="2021" actId="26606"/>
          <ac:spMkLst>
            <pc:docMk/>
            <pc:sldMk cId="3475873961" sldId="273"/>
            <ac:spMk id="20" creationId="{1F72CB4B-A086-E546-83B0-DD8F407892A1}"/>
          </ac:spMkLst>
        </pc:spChg>
        <pc:grpChg chg="add">
          <ac:chgData name="Svetlana Ushakova" userId="6cdf2a268e14967a" providerId="LiveId" clId="{FE070E99-1BE1-4A8C-BC9A-248505770C67}" dt="2025-05-12T11:53:29.333" v="2021" actId="26606"/>
          <ac:grpSpMkLst>
            <pc:docMk/>
            <pc:sldMk cId="3475873961" sldId="273"/>
            <ac:grpSpMk id="14" creationId="{D206359A-F1E3-49EE-BBC2-40888C4A3628}"/>
          </ac:grpSpMkLst>
        </pc:grpChg>
        <pc:picChg chg="mod">
          <ac:chgData name="Svetlana Ushakova" userId="6cdf2a268e14967a" providerId="LiveId" clId="{FE070E99-1BE1-4A8C-BC9A-248505770C67}" dt="2025-05-12T11:55:52.690" v="2131" actId="14100"/>
          <ac:picMkLst>
            <pc:docMk/>
            <pc:sldMk cId="3475873961" sldId="273"/>
            <ac:picMk id="9" creationId="{2F992C14-0167-46DC-F260-DE8B4CBB01B0}"/>
          </ac:picMkLst>
        </pc:picChg>
        <pc:cxnChg chg="add">
          <ac:chgData name="Svetlana Ushakova" userId="6cdf2a268e14967a" providerId="LiveId" clId="{FE070E99-1BE1-4A8C-BC9A-248505770C67}" dt="2025-05-12T11:53:29.333" v="2021" actId="26606"/>
          <ac:cxnSpMkLst>
            <pc:docMk/>
            <pc:sldMk cId="3475873961" sldId="273"/>
            <ac:cxnSpMk id="22" creationId="{49151340-7EF2-0647-A719-394EFC3A180B}"/>
          </ac:cxnSpMkLst>
        </pc:cxnChg>
      </pc:sldChg>
      <pc:sldChg chg="addSp delSp modSp new mod setBg">
        <pc:chgData name="Svetlana Ushakova" userId="6cdf2a268e14967a" providerId="LiveId" clId="{FE070E99-1BE1-4A8C-BC9A-248505770C67}" dt="2025-05-12T12:50:19.797" v="2959" actId="207"/>
        <pc:sldMkLst>
          <pc:docMk/>
          <pc:sldMk cId="1385620309" sldId="274"/>
        </pc:sldMkLst>
        <pc:spChg chg="add del mod ord">
          <ac:chgData name="Svetlana Ushakova" userId="6cdf2a268e14967a" providerId="LiveId" clId="{FE070E99-1BE1-4A8C-BC9A-248505770C67}" dt="2025-05-12T12:50:19.797" v="2959" actId="207"/>
          <ac:spMkLst>
            <pc:docMk/>
            <pc:sldMk cId="1385620309" sldId="274"/>
            <ac:spMk id="2" creationId="{1C409DCA-E2A5-44F3-C13D-D88D2C834671}"/>
          </ac:spMkLst>
        </pc:spChg>
        <pc:spChg chg="add del">
          <ac:chgData name="Svetlana Ushakova" userId="6cdf2a268e14967a" providerId="LiveId" clId="{FE070E99-1BE1-4A8C-BC9A-248505770C67}" dt="2025-05-12T12:48:34.218" v="2918" actId="931"/>
          <ac:spMkLst>
            <pc:docMk/>
            <pc:sldMk cId="1385620309" sldId="274"/>
            <ac:spMk id="3" creationId="{15B081B6-F739-54CF-329E-60AE62E19A40}"/>
          </ac:spMkLst>
        </pc:spChg>
        <pc:spChg chg="add del">
          <ac:chgData name="Svetlana Ushakova" userId="6cdf2a268e14967a" providerId="LiveId" clId="{FE070E99-1BE1-4A8C-BC9A-248505770C67}" dt="2025-05-12T12:49:25.591" v="2950" actId="478"/>
          <ac:spMkLst>
            <pc:docMk/>
            <pc:sldMk cId="1385620309" sldId="274"/>
            <ac:spMk id="4" creationId="{15CE9BE7-5C53-D7D9-1ACC-0092D4B22741}"/>
          </ac:spMkLst>
        </pc:spChg>
        <pc:spChg chg="add del">
          <ac:chgData name="Svetlana Ushakova" userId="6cdf2a268e14967a" providerId="LiveId" clId="{FE070E99-1BE1-4A8C-BC9A-248505770C67}" dt="2025-05-12T12:48:20.159" v="2913" actId="26606"/>
          <ac:spMkLst>
            <pc:docMk/>
            <pc:sldMk cId="1385620309" sldId="274"/>
            <ac:spMk id="11" creationId="{E7C80B9C-CCB9-42D2-B7D6-BDA09F3EA8E9}"/>
          </ac:spMkLst>
        </pc:spChg>
        <pc:spChg chg="add del">
          <ac:chgData name="Svetlana Ushakova" userId="6cdf2a268e14967a" providerId="LiveId" clId="{FE070E99-1BE1-4A8C-BC9A-248505770C67}" dt="2025-05-12T12:48:20.159" v="2913" actId="26606"/>
          <ac:spMkLst>
            <pc:docMk/>
            <pc:sldMk cId="1385620309" sldId="274"/>
            <ac:spMk id="13" creationId="{B8C28122-AA8C-48D4-93E8-7C0082B6888A}"/>
          </ac:spMkLst>
        </pc:spChg>
        <pc:spChg chg="add del">
          <ac:chgData name="Svetlana Ushakova" userId="6cdf2a268e14967a" providerId="LiveId" clId="{FE070E99-1BE1-4A8C-BC9A-248505770C67}" dt="2025-05-12T12:48:20.159" v="2913" actId="26606"/>
          <ac:spMkLst>
            <pc:docMk/>
            <pc:sldMk cId="1385620309" sldId="274"/>
            <ac:spMk id="15" creationId="{237B061B-7D22-401D-ACD7-A79B3A9FBC0E}"/>
          </ac:spMkLst>
        </pc:spChg>
        <pc:spChg chg="add del">
          <ac:chgData name="Svetlana Ushakova" userId="6cdf2a268e14967a" providerId="LiveId" clId="{FE070E99-1BE1-4A8C-BC9A-248505770C67}" dt="2025-05-12T12:48:28.594" v="2915" actId="26606"/>
          <ac:spMkLst>
            <pc:docMk/>
            <pc:sldMk cId="1385620309" sldId="274"/>
            <ac:spMk id="17" creationId="{B4487C2F-DC40-493F-BC39-85DC89841410}"/>
          </ac:spMkLst>
        </pc:spChg>
        <pc:spChg chg="add del">
          <ac:chgData name="Svetlana Ushakova" userId="6cdf2a268e14967a" providerId="LiveId" clId="{FE070E99-1BE1-4A8C-BC9A-248505770C67}" dt="2025-05-12T12:48:28.594" v="2915" actId="26606"/>
          <ac:spMkLst>
            <pc:docMk/>
            <pc:sldMk cId="1385620309" sldId="274"/>
            <ac:spMk id="18" creationId="{80A6C5F6-CA14-7A42-AA3E-A3722C3E7275}"/>
          </ac:spMkLst>
        </pc:spChg>
        <pc:spChg chg="add">
          <ac:chgData name="Svetlana Ushakova" userId="6cdf2a268e14967a" providerId="LiveId" clId="{FE070E99-1BE1-4A8C-BC9A-248505770C67}" dt="2025-05-12T12:49:07.001" v="2947" actId="26606"/>
          <ac:spMkLst>
            <pc:docMk/>
            <pc:sldMk cId="1385620309" sldId="274"/>
            <ac:spMk id="19" creationId="{02856439-F4E3-D54F-9416-42ABDCE1DE66}"/>
          </ac:spMkLst>
        </pc:spChg>
        <pc:spChg chg="add">
          <ac:chgData name="Svetlana Ushakova" userId="6cdf2a268e14967a" providerId="LiveId" clId="{FE070E99-1BE1-4A8C-BC9A-248505770C67}" dt="2025-05-12T12:49:07.001" v="2947" actId="26606"/>
          <ac:spMkLst>
            <pc:docMk/>
            <pc:sldMk cId="1385620309" sldId="274"/>
            <ac:spMk id="21" creationId="{C364144C-8BB1-450F-812B-D7D09A795CBF}"/>
          </ac:spMkLst>
        </pc:spChg>
        <pc:grpChg chg="add">
          <ac:chgData name="Svetlana Ushakova" userId="6cdf2a268e14967a" providerId="LiveId" clId="{FE070E99-1BE1-4A8C-BC9A-248505770C67}" dt="2025-05-12T12:49:07.001" v="2947" actId="26606"/>
          <ac:grpSpMkLst>
            <pc:docMk/>
            <pc:sldMk cId="1385620309" sldId="274"/>
            <ac:grpSpMk id="10" creationId="{D206359A-F1E3-49EE-BBC2-40888C4A3628}"/>
          </ac:grpSpMkLst>
        </pc:grpChg>
        <pc:picChg chg="add mod">
          <ac:chgData name="Svetlana Ushakova" userId="6cdf2a268e14967a" providerId="LiveId" clId="{FE070E99-1BE1-4A8C-BC9A-248505770C67}" dt="2025-05-12T12:48:29.047" v="2917" actId="931"/>
          <ac:picMkLst>
            <pc:docMk/>
            <pc:sldMk cId="1385620309" sldId="274"/>
            <ac:picMk id="6" creationId="{C8C25E55-E0C4-3543-C70C-324EC97A08A1}"/>
          </ac:picMkLst>
        </pc:picChg>
        <pc:picChg chg="add mod">
          <ac:chgData name="Svetlana Ushakova" userId="6cdf2a268e14967a" providerId="LiveId" clId="{FE070E99-1BE1-4A8C-BC9A-248505770C67}" dt="2025-05-12T12:49:58.682" v="2958" actId="962"/>
          <ac:picMkLst>
            <pc:docMk/>
            <pc:sldMk cId="1385620309" sldId="274"/>
            <ac:picMk id="8" creationId="{4C290EEA-9A73-B9B8-4FD9-9BEFE6D0535C}"/>
          </ac:picMkLst>
        </pc:picChg>
      </pc:sldChg>
    </pc:docChg>
  </pc:docChgLst>
  <pc:docChgLst>
    <pc:chgData name="Svetlana Ushakova" userId="6cdf2a268e14967a" providerId="LiveId" clId="{D967889E-977C-4D5E-94D0-F8AD2C019D04}"/>
    <pc:docChg chg="undo custSel delSld modSld sldOrd modSection">
      <pc:chgData name="Svetlana Ushakova" userId="6cdf2a268e14967a" providerId="LiveId" clId="{D967889E-977C-4D5E-94D0-F8AD2C019D04}" dt="2025-02-07T09:22:32.672" v="2615" actId="20577"/>
      <pc:docMkLst>
        <pc:docMk/>
      </pc:docMkLst>
      <pc:sldChg chg="del">
        <pc:chgData name="Svetlana Ushakova" userId="6cdf2a268e14967a" providerId="LiveId" clId="{D967889E-977C-4D5E-94D0-F8AD2C019D04}" dt="2025-02-03T12:55:24.033" v="0" actId="2696"/>
        <pc:sldMkLst>
          <pc:docMk/>
          <pc:sldMk cId="1064567962" sldId="256"/>
        </pc:sldMkLst>
      </pc:sldChg>
      <pc:sldChg chg="modSp mod">
        <pc:chgData name="Svetlana Ushakova" userId="6cdf2a268e14967a" providerId="LiveId" clId="{D967889E-977C-4D5E-94D0-F8AD2C019D04}" dt="2025-02-07T09:22:32.672" v="2615" actId="20577"/>
        <pc:sldMkLst>
          <pc:docMk/>
          <pc:sldMk cId="1535899089" sldId="257"/>
        </pc:sldMkLst>
      </pc:sldChg>
      <pc:sldChg chg="addSp delSp modSp mod ord setBg">
        <pc:chgData name="Svetlana Ushakova" userId="6cdf2a268e14967a" providerId="LiveId" clId="{D967889E-977C-4D5E-94D0-F8AD2C019D04}" dt="2025-02-06T10:40:52.046" v="2568" actId="20577"/>
        <pc:sldMkLst>
          <pc:docMk/>
          <pc:sldMk cId="653678516" sldId="259"/>
        </pc:sldMkLst>
      </pc:sldChg>
      <pc:sldChg chg="addSp modSp mod ord">
        <pc:chgData name="Svetlana Ushakova" userId="6cdf2a268e14967a" providerId="LiveId" clId="{D967889E-977C-4D5E-94D0-F8AD2C019D04}" dt="2025-02-06T10:49:07.567" v="2575" actId="20577"/>
        <pc:sldMkLst>
          <pc:docMk/>
          <pc:sldMk cId="3316191461" sldId="261"/>
        </pc:sldMkLst>
      </pc:sldChg>
      <pc:sldChg chg="addSp delSp modSp mod ord">
        <pc:chgData name="Svetlana Ushakova" userId="6cdf2a268e14967a" providerId="LiveId" clId="{D967889E-977C-4D5E-94D0-F8AD2C019D04}" dt="2025-02-06T10:44:07.283" v="2573" actId="20577"/>
        <pc:sldMkLst>
          <pc:docMk/>
          <pc:sldMk cId="2907969458" sldId="262"/>
        </pc:sldMkLst>
      </pc:sldChg>
      <pc:sldChg chg="del ord">
        <pc:chgData name="Svetlana Ushakova" userId="6cdf2a268e14967a" providerId="LiveId" clId="{D967889E-977C-4D5E-94D0-F8AD2C019D04}" dt="2025-02-03T14:47:23.096" v="2103" actId="47"/>
        <pc:sldMkLst>
          <pc:docMk/>
          <pc:sldMk cId="270874963" sldId="263"/>
        </pc:sldMkLst>
      </pc:sldChg>
      <pc:sldChg chg="modSp mod ord">
        <pc:chgData name="Svetlana Ushakova" userId="6cdf2a268e14967a" providerId="LiveId" clId="{D967889E-977C-4D5E-94D0-F8AD2C019D04}" dt="2025-02-03T14:15:01.781" v="1748" actId="14100"/>
        <pc:sldMkLst>
          <pc:docMk/>
          <pc:sldMk cId="341877431" sldId="265"/>
        </pc:sldMkLst>
      </pc:sldChg>
      <pc:sldChg chg="modSp mod ord">
        <pc:chgData name="Svetlana Ushakova" userId="6cdf2a268e14967a" providerId="LiveId" clId="{D967889E-977C-4D5E-94D0-F8AD2C019D04}" dt="2025-02-06T10:51:16.858" v="2583" actId="14100"/>
        <pc:sldMkLst>
          <pc:docMk/>
          <pc:sldMk cId="306698197" sldId="267"/>
        </pc:sldMkLst>
      </pc:sldChg>
      <pc:sldChg chg="modSp del mod ord">
        <pc:chgData name="Svetlana Ushakova" userId="6cdf2a268e14967a" providerId="LiveId" clId="{D967889E-977C-4D5E-94D0-F8AD2C019D04}" dt="2025-02-03T14:43:35.271" v="1972" actId="122"/>
        <pc:sldMkLst>
          <pc:docMk/>
          <pc:sldMk cId="94631157" sldId="268"/>
        </pc:sldMkLst>
      </pc:sldChg>
      <pc:sldChg chg="modSp mod ord">
        <pc:chgData name="Svetlana Ushakova" userId="6cdf2a268e14967a" providerId="LiveId" clId="{D967889E-977C-4D5E-94D0-F8AD2C019D04}" dt="2025-02-06T10:50:46.701" v="2582" actId="14100"/>
        <pc:sldMkLst>
          <pc:docMk/>
          <pc:sldMk cId="1289378251" sldId="269"/>
        </pc:sldMkLst>
      </pc:sldChg>
      <pc:sldChg chg="addSp delSp modSp mod setBg">
        <pc:chgData name="Svetlana Ushakova" userId="6cdf2a268e14967a" providerId="LiveId" clId="{D967889E-977C-4D5E-94D0-F8AD2C019D04}" dt="2025-02-06T10:05:49.301" v="2152" actId="113"/>
        <pc:sldMkLst>
          <pc:docMk/>
          <pc:sldMk cId="826288815" sldId="27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EA3FD-FCA3-4605-B1AF-2AD373C69CFB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E0EF451-D1D1-4A09-82B6-347458B15CE5}">
      <dgm:prSet custT="1"/>
      <dgm:spPr>
        <a:solidFill>
          <a:schemeClr val="accent1"/>
        </a:solidFill>
      </dgm:spPr>
      <dgm:t>
        <a:bodyPr/>
        <a:lstStyle/>
        <a:p>
          <a:r>
            <a: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Выбор индивидуальных характеристик изделия: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26FC3EBD-FB2E-4908-A194-DC3CFC645178}" type="parTrans" cxnId="{D1DCBCA1-C797-4B5D-B44B-42D7B82AD4D0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5895CEB5-5D50-42E9-A91E-6B40DFE2A177}" type="sibTrans" cxnId="{D1DCBCA1-C797-4B5D-B44B-42D7B82AD4D0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86D284E6-E23D-4A9E-AF46-F0F54EE8442B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•ввести свой размер ширины и высоты проема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500B936C-6D77-4E4C-8390-EF5B92E9C697}" type="parTrans" cxnId="{1E034A5D-4D1C-4F64-BF7A-BA12C5CA0570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33B4BF2D-8FC7-4793-8233-5C32C0DBD3A6}" type="sibTrans" cxnId="{1E034A5D-4D1C-4F64-BF7A-BA12C5CA0570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3FE47B5A-0B41-4CBF-AB5F-3AB84376C019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•материал деревянного бруса 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B4878774-28AF-45CB-BB23-754092AE3A6A}" type="parTrans" cxnId="{98F4D357-EB02-4FD4-9492-86A6FAA4D6D9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1E22D6D6-936A-4CD4-B697-9E30D12C4FD1}" type="sibTrans" cxnId="{98F4D357-EB02-4FD4-9492-86A6FAA4D6D9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9E00CAD5-F519-4A08-A6D3-D7C6A805786E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•толщину стеклопакета</a:t>
          </a:r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6D59D098-6663-4243-9F07-BE1A5B4CDC92}" type="parTrans" cxnId="{81DCD190-A5C6-4C5A-BE06-D0D8F4D13941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ED4412CB-F559-4452-9566-B66BFE852626}" type="sibTrans" cxnId="{81DCD190-A5C6-4C5A-BE06-D0D8F4D13941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2696C292-2996-413C-AB9A-4769DD4B8F95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•цвет ручки</a:t>
          </a:r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B1FB1748-B337-4258-AB59-9D85153EF2A0}" type="parTrans" cxnId="{2F163824-62B3-41A9-BE0B-0CCB59D36B26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EB9C22C6-48CD-4A42-8FA3-F6D3DFDD511E}" type="sibTrans" cxnId="{2F163824-62B3-41A9-BE0B-0CCB59D36B26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28FAF266-9E7D-4B68-944E-C25FC851AEAE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•модель ручки</a:t>
          </a:r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6B0EDFF5-5737-40DC-B45C-CBE2788081D0}" type="parTrans" cxnId="{2FF6022C-FBAE-44CC-A1EE-87E33295C3A6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C371E789-0CED-43FF-84B1-5B461A443278}" type="sibTrans" cxnId="{2FF6022C-FBAE-44CC-A1EE-87E33295C3A6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0F4BBDA9-016E-4DD9-9233-0F891B3CAC2D}">
      <dgm:prSet custT="1"/>
      <dgm:spPr>
        <a:solidFill>
          <a:schemeClr val="accent1"/>
        </a:solidFill>
      </dgm:spPr>
      <dgm:t>
        <a:bodyPr/>
        <a:lstStyle/>
        <a:p>
          <a:r>
            <a:rPr lang="ru-RU" sz="16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•цвет изделия</a:t>
          </a:r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F0DF3AEA-9FC0-429C-B6FD-B7B7532BAE7B}" type="parTrans" cxnId="{79323484-B3AF-49BB-8E9C-972677EECAB1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A5ECAF57-35F1-45C9-A02E-55887C8DE77A}" type="sibTrans" cxnId="{79323484-B3AF-49BB-8E9C-972677EECAB1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83213826-23A1-4086-8CE4-C8CEBB75C323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 РАССЧИТАТЬ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C27473BE-57CA-41B1-860B-DEF9F7407C8C}" type="parTrans" cxnId="{594D9146-2E32-417E-8076-3C2B6ABBCBB8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FB1EE375-0235-401B-AC29-1E12CEF795C3}" type="sibTrans" cxnId="{594D9146-2E32-417E-8076-3C2B6ABBCBB8}">
      <dgm:prSet/>
      <dgm:spPr/>
      <dgm:t>
        <a:bodyPr/>
        <a:lstStyle/>
        <a:p>
          <a:endParaRPr lang="en-US" sz="16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gm:t>
    </dgm:pt>
    <dgm:pt modelId="{680B4552-A925-4173-AC3A-BAC96897D762}" type="pres">
      <dgm:prSet presAssocID="{895EA3FD-FCA3-4605-B1AF-2AD373C69CFB}" presName="Name0" presStyleCnt="0">
        <dgm:presLayoutVars>
          <dgm:dir/>
          <dgm:animLvl val="lvl"/>
          <dgm:resizeHandles val="exact"/>
        </dgm:presLayoutVars>
      </dgm:prSet>
      <dgm:spPr/>
    </dgm:pt>
    <dgm:pt modelId="{0B6A9359-9B4F-4062-8D20-75D25C1646E0}" type="pres">
      <dgm:prSet presAssocID="{83213826-23A1-4086-8CE4-C8CEBB75C323}" presName="boxAndChildren" presStyleCnt="0"/>
      <dgm:spPr/>
    </dgm:pt>
    <dgm:pt modelId="{6BDE38C5-649E-4BBF-B582-0EF5DD863B53}" type="pres">
      <dgm:prSet presAssocID="{83213826-23A1-4086-8CE4-C8CEBB75C323}" presName="parentTextBox" presStyleLbl="node1" presStyleIdx="0" presStyleCnt="8"/>
      <dgm:spPr/>
    </dgm:pt>
    <dgm:pt modelId="{BCAE9C6A-BDC3-4A4A-B7E3-39D456288ADE}" type="pres">
      <dgm:prSet presAssocID="{A5ECAF57-35F1-45C9-A02E-55887C8DE77A}" presName="sp" presStyleCnt="0"/>
      <dgm:spPr/>
    </dgm:pt>
    <dgm:pt modelId="{2DF8CFEE-41F2-46D3-BE1B-8BF28471F8A4}" type="pres">
      <dgm:prSet presAssocID="{0F4BBDA9-016E-4DD9-9233-0F891B3CAC2D}" presName="arrowAndChildren" presStyleCnt="0"/>
      <dgm:spPr/>
    </dgm:pt>
    <dgm:pt modelId="{86A0F674-8990-4DC2-BDE3-3A29A20CD95C}" type="pres">
      <dgm:prSet presAssocID="{0F4BBDA9-016E-4DD9-9233-0F891B3CAC2D}" presName="parentTextArrow" presStyleLbl="node1" presStyleIdx="1" presStyleCnt="8"/>
      <dgm:spPr/>
    </dgm:pt>
    <dgm:pt modelId="{D27BFED3-7AB3-44D1-995F-A42151E8CA6D}" type="pres">
      <dgm:prSet presAssocID="{C371E789-0CED-43FF-84B1-5B461A443278}" presName="sp" presStyleCnt="0"/>
      <dgm:spPr/>
    </dgm:pt>
    <dgm:pt modelId="{C9BAAC1B-65D7-419F-BF28-A800C41C37C2}" type="pres">
      <dgm:prSet presAssocID="{28FAF266-9E7D-4B68-944E-C25FC851AEAE}" presName="arrowAndChildren" presStyleCnt="0"/>
      <dgm:spPr/>
    </dgm:pt>
    <dgm:pt modelId="{72BC0808-9B90-4EE1-A8BB-F87A1F5E916A}" type="pres">
      <dgm:prSet presAssocID="{28FAF266-9E7D-4B68-944E-C25FC851AEAE}" presName="parentTextArrow" presStyleLbl="node1" presStyleIdx="2" presStyleCnt="8"/>
      <dgm:spPr/>
    </dgm:pt>
    <dgm:pt modelId="{761B4291-BB7F-40A1-A104-170F6D16B3DE}" type="pres">
      <dgm:prSet presAssocID="{EB9C22C6-48CD-4A42-8FA3-F6D3DFDD511E}" presName="sp" presStyleCnt="0"/>
      <dgm:spPr/>
    </dgm:pt>
    <dgm:pt modelId="{4B7CC4E5-5E45-4722-A889-18B3734780CB}" type="pres">
      <dgm:prSet presAssocID="{2696C292-2996-413C-AB9A-4769DD4B8F95}" presName="arrowAndChildren" presStyleCnt="0"/>
      <dgm:spPr/>
    </dgm:pt>
    <dgm:pt modelId="{3D394C0E-B5FD-4D45-9BB7-BACBEEB3830E}" type="pres">
      <dgm:prSet presAssocID="{2696C292-2996-413C-AB9A-4769DD4B8F95}" presName="parentTextArrow" presStyleLbl="node1" presStyleIdx="3" presStyleCnt="8"/>
      <dgm:spPr/>
    </dgm:pt>
    <dgm:pt modelId="{9342D108-B365-40DF-B14F-E08B49D64AA7}" type="pres">
      <dgm:prSet presAssocID="{ED4412CB-F559-4452-9566-B66BFE852626}" presName="sp" presStyleCnt="0"/>
      <dgm:spPr/>
    </dgm:pt>
    <dgm:pt modelId="{660B1FBE-C77F-4A0C-96DD-5EDFB0D4BD9D}" type="pres">
      <dgm:prSet presAssocID="{9E00CAD5-F519-4A08-A6D3-D7C6A805786E}" presName="arrowAndChildren" presStyleCnt="0"/>
      <dgm:spPr/>
    </dgm:pt>
    <dgm:pt modelId="{79AACE80-DB88-4746-94CC-3B0626950311}" type="pres">
      <dgm:prSet presAssocID="{9E00CAD5-F519-4A08-A6D3-D7C6A805786E}" presName="parentTextArrow" presStyleLbl="node1" presStyleIdx="4" presStyleCnt="8"/>
      <dgm:spPr/>
    </dgm:pt>
    <dgm:pt modelId="{DD177B31-B1AE-4D3E-AD8C-20F1F05EA161}" type="pres">
      <dgm:prSet presAssocID="{1E22D6D6-936A-4CD4-B697-9E30D12C4FD1}" presName="sp" presStyleCnt="0"/>
      <dgm:spPr/>
    </dgm:pt>
    <dgm:pt modelId="{9A032B50-A60C-457A-A33B-1829653C1ABB}" type="pres">
      <dgm:prSet presAssocID="{3FE47B5A-0B41-4CBF-AB5F-3AB84376C019}" presName="arrowAndChildren" presStyleCnt="0"/>
      <dgm:spPr/>
    </dgm:pt>
    <dgm:pt modelId="{C014317D-DE3A-4DBA-9819-E482FFDF6D86}" type="pres">
      <dgm:prSet presAssocID="{3FE47B5A-0B41-4CBF-AB5F-3AB84376C019}" presName="parentTextArrow" presStyleLbl="node1" presStyleIdx="5" presStyleCnt="8"/>
      <dgm:spPr/>
    </dgm:pt>
    <dgm:pt modelId="{63F4B2FC-3600-488B-B635-DAFF7A55052D}" type="pres">
      <dgm:prSet presAssocID="{33B4BF2D-8FC7-4793-8233-5C32C0DBD3A6}" presName="sp" presStyleCnt="0"/>
      <dgm:spPr/>
    </dgm:pt>
    <dgm:pt modelId="{FD302FF9-7B3C-4C40-84CF-4A541A526329}" type="pres">
      <dgm:prSet presAssocID="{86D284E6-E23D-4A9E-AF46-F0F54EE8442B}" presName="arrowAndChildren" presStyleCnt="0"/>
      <dgm:spPr/>
    </dgm:pt>
    <dgm:pt modelId="{FD6EBD7B-5D4E-4FE1-A3BE-0BF4B11E7BEB}" type="pres">
      <dgm:prSet presAssocID="{86D284E6-E23D-4A9E-AF46-F0F54EE8442B}" presName="parentTextArrow" presStyleLbl="node1" presStyleIdx="6" presStyleCnt="8"/>
      <dgm:spPr/>
    </dgm:pt>
    <dgm:pt modelId="{D019C8F5-4F5A-4ADF-A77E-907F4C141659}" type="pres">
      <dgm:prSet presAssocID="{5895CEB5-5D50-42E9-A91E-6B40DFE2A177}" presName="sp" presStyleCnt="0"/>
      <dgm:spPr/>
    </dgm:pt>
    <dgm:pt modelId="{ED9EDC95-8524-4E61-B89A-B4E3333F1192}" type="pres">
      <dgm:prSet presAssocID="{CE0EF451-D1D1-4A09-82B6-347458B15CE5}" presName="arrowAndChildren" presStyleCnt="0"/>
      <dgm:spPr/>
    </dgm:pt>
    <dgm:pt modelId="{34564AAE-11EB-4DDB-9C81-15A3EDC8E706}" type="pres">
      <dgm:prSet presAssocID="{CE0EF451-D1D1-4A09-82B6-347458B15CE5}" presName="parentTextArrow" presStyleLbl="node1" presStyleIdx="7" presStyleCnt="8"/>
      <dgm:spPr/>
    </dgm:pt>
  </dgm:ptLst>
  <dgm:cxnLst>
    <dgm:cxn modelId="{73145C22-180E-408D-9F24-B4828B41A31B}" type="presOf" srcId="{83213826-23A1-4086-8CE4-C8CEBB75C323}" destId="{6BDE38C5-649E-4BBF-B582-0EF5DD863B53}" srcOrd="0" destOrd="0" presId="urn:microsoft.com/office/officeart/2005/8/layout/process4"/>
    <dgm:cxn modelId="{2F163824-62B3-41A9-BE0B-0CCB59D36B26}" srcId="{895EA3FD-FCA3-4605-B1AF-2AD373C69CFB}" destId="{2696C292-2996-413C-AB9A-4769DD4B8F95}" srcOrd="4" destOrd="0" parTransId="{B1FB1748-B337-4258-AB59-9D85153EF2A0}" sibTransId="{EB9C22C6-48CD-4A42-8FA3-F6D3DFDD511E}"/>
    <dgm:cxn modelId="{4CD4952B-C228-4761-B5B0-9B05A1F743EA}" type="presOf" srcId="{0F4BBDA9-016E-4DD9-9233-0F891B3CAC2D}" destId="{86A0F674-8990-4DC2-BDE3-3A29A20CD95C}" srcOrd="0" destOrd="0" presId="urn:microsoft.com/office/officeart/2005/8/layout/process4"/>
    <dgm:cxn modelId="{2FF6022C-FBAE-44CC-A1EE-87E33295C3A6}" srcId="{895EA3FD-FCA3-4605-B1AF-2AD373C69CFB}" destId="{28FAF266-9E7D-4B68-944E-C25FC851AEAE}" srcOrd="5" destOrd="0" parTransId="{6B0EDFF5-5737-40DC-B45C-CBE2788081D0}" sibTransId="{C371E789-0CED-43FF-84B1-5B461A443278}"/>
    <dgm:cxn modelId="{1E034A5D-4D1C-4F64-BF7A-BA12C5CA0570}" srcId="{895EA3FD-FCA3-4605-B1AF-2AD373C69CFB}" destId="{86D284E6-E23D-4A9E-AF46-F0F54EE8442B}" srcOrd="1" destOrd="0" parTransId="{500B936C-6D77-4E4C-8390-EF5B92E9C697}" sibTransId="{33B4BF2D-8FC7-4793-8233-5C32C0DBD3A6}"/>
    <dgm:cxn modelId="{594D9146-2E32-417E-8076-3C2B6ABBCBB8}" srcId="{895EA3FD-FCA3-4605-B1AF-2AD373C69CFB}" destId="{83213826-23A1-4086-8CE4-C8CEBB75C323}" srcOrd="7" destOrd="0" parTransId="{C27473BE-57CA-41B1-860B-DEF9F7407C8C}" sibTransId="{FB1EE375-0235-401B-AC29-1E12CEF795C3}"/>
    <dgm:cxn modelId="{98F4D357-EB02-4FD4-9492-86A6FAA4D6D9}" srcId="{895EA3FD-FCA3-4605-B1AF-2AD373C69CFB}" destId="{3FE47B5A-0B41-4CBF-AB5F-3AB84376C019}" srcOrd="2" destOrd="0" parTransId="{B4878774-28AF-45CB-BB23-754092AE3A6A}" sibTransId="{1E22D6D6-936A-4CD4-B697-9E30D12C4FD1}"/>
    <dgm:cxn modelId="{79323484-B3AF-49BB-8E9C-972677EECAB1}" srcId="{895EA3FD-FCA3-4605-B1AF-2AD373C69CFB}" destId="{0F4BBDA9-016E-4DD9-9233-0F891B3CAC2D}" srcOrd="6" destOrd="0" parTransId="{F0DF3AEA-9FC0-429C-B6FD-B7B7532BAE7B}" sibTransId="{A5ECAF57-35F1-45C9-A02E-55887C8DE77A}"/>
    <dgm:cxn modelId="{81DCD190-A5C6-4C5A-BE06-D0D8F4D13941}" srcId="{895EA3FD-FCA3-4605-B1AF-2AD373C69CFB}" destId="{9E00CAD5-F519-4A08-A6D3-D7C6A805786E}" srcOrd="3" destOrd="0" parTransId="{6D59D098-6663-4243-9F07-BE1A5B4CDC92}" sibTransId="{ED4412CB-F559-4452-9566-B66BFE852626}"/>
    <dgm:cxn modelId="{D1DCBCA1-C797-4B5D-B44B-42D7B82AD4D0}" srcId="{895EA3FD-FCA3-4605-B1AF-2AD373C69CFB}" destId="{CE0EF451-D1D1-4A09-82B6-347458B15CE5}" srcOrd="0" destOrd="0" parTransId="{26FC3EBD-FB2E-4908-A194-DC3CFC645178}" sibTransId="{5895CEB5-5D50-42E9-A91E-6B40DFE2A177}"/>
    <dgm:cxn modelId="{51D6CDA6-36CD-4B2A-ADD9-FD3A69C50322}" type="presOf" srcId="{CE0EF451-D1D1-4A09-82B6-347458B15CE5}" destId="{34564AAE-11EB-4DDB-9C81-15A3EDC8E706}" srcOrd="0" destOrd="0" presId="urn:microsoft.com/office/officeart/2005/8/layout/process4"/>
    <dgm:cxn modelId="{855EB4AF-160C-4FAE-A600-740597EA15FC}" type="presOf" srcId="{895EA3FD-FCA3-4605-B1AF-2AD373C69CFB}" destId="{680B4552-A925-4173-AC3A-BAC96897D762}" srcOrd="0" destOrd="0" presId="urn:microsoft.com/office/officeart/2005/8/layout/process4"/>
    <dgm:cxn modelId="{AA3649BD-B3B0-46C5-878D-F4465CD223AA}" type="presOf" srcId="{9E00CAD5-F519-4A08-A6D3-D7C6A805786E}" destId="{79AACE80-DB88-4746-94CC-3B0626950311}" srcOrd="0" destOrd="0" presId="urn:microsoft.com/office/officeart/2005/8/layout/process4"/>
    <dgm:cxn modelId="{80ACF3C0-5561-4879-B4D7-68E098C2E447}" type="presOf" srcId="{86D284E6-E23D-4A9E-AF46-F0F54EE8442B}" destId="{FD6EBD7B-5D4E-4FE1-A3BE-0BF4B11E7BEB}" srcOrd="0" destOrd="0" presId="urn:microsoft.com/office/officeart/2005/8/layout/process4"/>
    <dgm:cxn modelId="{5A2071C7-ECFC-414A-9F41-61D6AC3FBBB7}" type="presOf" srcId="{3FE47B5A-0B41-4CBF-AB5F-3AB84376C019}" destId="{C014317D-DE3A-4DBA-9819-E482FFDF6D86}" srcOrd="0" destOrd="0" presId="urn:microsoft.com/office/officeart/2005/8/layout/process4"/>
    <dgm:cxn modelId="{5432DCD9-3197-43D3-941A-851776A6DAE2}" type="presOf" srcId="{2696C292-2996-413C-AB9A-4769DD4B8F95}" destId="{3D394C0E-B5FD-4D45-9BB7-BACBEEB3830E}" srcOrd="0" destOrd="0" presId="urn:microsoft.com/office/officeart/2005/8/layout/process4"/>
    <dgm:cxn modelId="{060C15E5-03F0-477E-A91E-E683BA111406}" type="presOf" srcId="{28FAF266-9E7D-4B68-944E-C25FC851AEAE}" destId="{72BC0808-9B90-4EE1-A8BB-F87A1F5E916A}" srcOrd="0" destOrd="0" presId="urn:microsoft.com/office/officeart/2005/8/layout/process4"/>
    <dgm:cxn modelId="{8C9B6E90-CFCE-4733-BFAD-27688536C3B8}" type="presParOf" srcId="{680B4552-A925-4173-AC3A-BAC96897D762}" destId="{0B6A9359-9B4F-4062-8D20-75D25C1646E0}" srcOrd="0" destOrd="0" presId="urn:microsoft.com/office/officeart/2005/8/layout/process4"/>
    <dgm:cxn modelId="{8B6A9617-E5C5-4DA4-878F-BDD62DACEBD7}" type="presParOf" srcId="{0B6A9359-9B4F-4062-8D20-75D25C1646E0}" destId="{6BDE38C5-649E-4BBF-B582-0EF5DD863B53}" srcOrd="0" destOrd="0" presId="urn:microsoft.com/office/officeart/2005/8/layout/process4"/>
    <dgm:cxn modelId="{1590CD67-839C-44BA-B281-DCA975007D6E}" type="presParOf" srcId="{680B4552-A925-4173-AC3A-BAC96897D762}" destId="{BCAE9C6A-BDC3-4A4A-B7E3-39D456288ADE}" srcOrd="1" destOrd="0" presId="urn:microsoft.com/office/officeart/2005/8/layout/process4"/>
    <dgm:cxn modelId="{CFA9622B-0324-4EAF-B2D9-BC77C7ED4633}" type="presParOf" srcId="{680B4552-A925-4173-AC3A-BAC96897D762}" destId="{2DF8CFEE-41F2-46D3-BE1B-8BF28471F8A4}" srcOrd="2" destOrd="0" presId="urn:microsoft.com/office/officeart/2005/8/layout/process4"/>
    <dgm:cxn modelId="{C7C439DB-B038-42C9-B620-9C5A3694618F}" type="presParOf" srcId="{2DF8CFEE-41F2-46D3-BE1B-8BF28471F8A4}" destId="{86A0F674-8990-4DC2-BDE3-3A29A20CD95C}" srcOrd="0" destOrd="0" presId="urn:microsoft.com/office/officeart/2005/8/layout/process4"/>
    <dgm:cxn modelId="{434BD914-52D0-4B85-86A2-C463E068CC24}" type="presParOf" srcId="{680B4552-A925-4173-AC3A-BAC96897D762}" destId="{D27BFED3-7AB3-44D1-995F-A42151E8CA6D}" srcOrd="3" destOrd="0" presId="urn:microsoft.com/office/officeart/2005/8/layout/process4"/>
    <dgm:cxn modelId="{F54B9605-5326-41A8-A89D-2B1E3CADFEE3}" type="presParOf" srcId="{680B4552-A925-4173-AC3A-BAC96897D762}" destId="{C9BAAC1B-65D7-419F-BF28-A800C41C37C2}" srcOrd="4" destOrd="0" presId="urn:microsoft.com/office/officeart/2005/8/layout/process4"/>
    <dgm:cxn modelId="{6D655AD0-D6BD-4980-9F06-89D34EA44620}" type="presParOf" srcId="{C9BAAC1B-65D7-419F-BF28-A800C41C37C2}" destId="{72BC0808-9B90-4EE1-A8BB-F87A1F5E916A}" srcOrd="0" destOrd="0" presId="urn:microsoft.com/office/officeart/2005/8/layout/process4"/>
    <dgm:cxn modelId="{387A520E-2DB4-409F-B466-7BDD69BE05CB}" type="presParOf" srcId="{680B4552-A925-4173-AC3A-BAC96897D762}" destId="{761B4291-BB7F-40A1-A104-170F6D16B3DE}" srcOrd="5" destOrd="0" presId="urn:microsoft.com/office/officeart/2005/8/layout/process4"/>
    <dgm:cxn modelId="{150665AC-AA8D-41DA-898B-69CD7EFB223B}" type="presParOf" srcId="{680B4552-A925-4173-AC3A-BAC96897D762}" destId="{4B7CC4E5-5E45-4722-A889-18B3734780CB}" srcOrd="6" destOrd="0" presId="urn:microsoft.com/office/officeart/2005/8/layout/process4"/>
    <dgm:cxn modelId="{4102570D-885B-461C-B63C-8F34E3CE2069}" type="presParOf" srcId="{4B7CC4E5-5E45-4722-A889-18B3734780CB}" destId="{3D394C0E-B5FD-4D45-9BB7-BACBEEB3830E}" srcOrd="0" destOrd="0" presId="urn:microsoft.com/office/officeart/2005/8/layout/process4"/>
    <dgm:cxn modelId="{5D9F4966-56D3-4DE3-86B6-8D2B8B695560}" type="presParOf" srcId="{680B4552-A925-4173-AC3A-BAC96897D762}" destId="{9342D108-B365-40DF-B14F-E08B49D64AA7}" srcOrd="7" destOrd="0" presId="urn:microsoft.com/office/officeart/2005/8/layout/process4"/>
    <dgm:cxn modelId="{DE483698-D35C-49D8-8E49-4463ACB7849A}" type="presParOf" srcId="{680B4552-A925-4173-AC3A-BAC96897D762}" destId="{660B1FBE-C77F-4A0C-96DD-5EDFB0D4BD9D}" srcOrd="8" destOrd="0" presId="urn:microsoft.com/office/officeart/2005/8/layout/process4"/>
    <dgm:cxn modelId="{C9A58B5E-0060-4CEF-9203-B803F102A220}" type="presParOf" srcId="{660B1FBE-C77F-4A0C-96DD-5EDFB0D4BD9D}" destId="{79AACE80-DB88-4746-94CC-3B0626950311}" srcOrd="0" destOrd="0" presId="urn:microsoft.com/office/officeart/2005/8/layout/process4"/>
    <dgm:cxn modelId="{8619AA36-8659-4DD6-B327-087F53511B0E}" type="presParOf" srcId="{680B4552-A925-4173-AC3A-BAC96897D762}" destId="{DD177B31-B1AE-4D3E-AD8C-20F1F05EA161}" srcOrd="9" destOrd="0" presId="urn:microsoft.com/office/officeart/2005/8/layout/process4"/>
    <dgm:cxn modelId="{0C5C9CBE-764D-487A-9973-D77BB683246C}" type="presParOf" srcId="{680B4552-A925-4173-AC3A-BAC96897D762}" destId="{9A032B50-A60C-457A-A33B-1829653C1ABB}" srcOrd="10" destOrd="0" presId="urn:microsoft.com/office/officeart/2005/8/layout/process4"/>
    <dgm:cxn modelId="{5613DAE0-20B6-4E47-8EC8-3364FE207E7A}" type="presParOf" srcId="{9A032B50-A60C-457A-A33B-1829653C1ABB}" destId="{C014317D-DE3A-4DBA-9819-E482FFDF6D86}" srcOrd="0" destOrd="0" presId="urn:microsoft.com/office/officeart/2005/8/layout/process4"/>
    <dgm:cxn modelId="{3230E2B2-34AC-4D2C-B2CB-0353732E1CF2}" type="presParOf" srcId="{680B4552-A925-4173-AC3A-BAC96897D762}" destId="{63F4B2FC-3600-488B-B635-DAFF7A55052D}" srcOrd="11" destOrd="0" presId="urn:microsoft.com/office/officeart/2005/8/layout/process4"/>
    <dgm:cxn modelId="{603655D7-7386-4E31-B333-ADA149B46C3F}" type="presParOf" srcId="{680B4552-A925-4173-AC3A-BAC96897D762}" destId="{FD302FF9-7B3C-4C40-84CF-4A541A526329}" srcOrd="12" destOrd="0" presId="urn:microsoft.com/office/officeart/2005/8/layout/process4"/>
    <dgm:cxn modelId="{092D2D60-40F5-4EC3-8059-9AD206ADAFA2}" type="presParOf" srcId="{FD302FF9-7B3C-4C40-84CF-4A541A526329}" destId="{FD6EBD7B-5D4E-4FE1-A3BE-0BF4B11E7BEB}" srcOrd="0" destOrd="0" presId="urn:microsoft.com/office/officeart/2005/8/layout/process4"/>
    <dgm:cxn modelId="{A284F27A-C6BE-4654-B873-A3EA70AC966A}" type="presParOf" srcId="{680B4552-A925-4173-AC3A-BAC96897D762}" destId="{D019C8F5-4F5A-4ADF-A77E-907F4C141659}" srcOrd="13" destOrd="0" presId="urn:microsoft.com/office/officeart/2005/8/layout/process4"/>
    <dgm:cxn modelId="{AEF2B386-F0AB-41F7-9C9E-7750964634B2}" type="presParOf" srcId="{680B4552-A925-4173-AC3A-BAC96897D762}" destId="{ED9EDC95-8524-4E61-B89A-B4E3333F1192}" srcOrd="14" destOrd="0" presId="urn:microsoft.com/office/officeart/2005/8/layout/process4"/>
    <dgm:cxn modelId="{7681356B-CC16-4023-8EEB-9364F4DFFA4B}" type="presParOf" srcId="{ED9EDC95-8524-4E61-B89A-B4E3333F1192}" destId="{34564AAE-11EB-4DDB-9C81-15A3EDC8E706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E38C5-649E-4BBF-B582-0EF5DD863B53}">
      <dsp:nvSpPr>
        <dsp:cNvPr id="0" name=""/>
        <dsp:cNvSpPr/>
      </dsp:nvSpPr>
      <dsp:spPr>
        <a:xfrm>
          <a:off x="0" y="5582160"/>
          <a:ext cx="3980083" cy="523396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 РАССЧИТАТЬ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>
        <a:off x="0" y="5582160"/>
        <a:ext cx="3980083" cy="523396"/>
      </dsp:txXfrm>
    </dsp:sp>
    <dsp:sp modelId="{86A0F674-8990-4DC2-BDE3-3A29A20CD95C}">
      <dsp:nvSpPr>
        <dsp:cNvPr id="0" name=""/>
        <dsp:cNvSpPr/>
      </dsp:nvSpPr>
      <dsp:spPr>
        <a:xfrm rot="10800000">
          <a:off x="0" y="4785027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•цвет изделия</a:t>
          </a:r>
          <a:endParaRPr lang="en-US" sz="1600" kern="12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4785027"/>
        <a:ext cx="3980083" cy="523054"/>
      </dsp:txXfrm>
    </dsp:sp>
    <dsp:sp modelId="{72BC0808-9B90-4EE1-A8BB-F87A1F5E916A}">
      <dsp:nvSpPr>
        <dsp:cNvPr id="0" name=""/>
        <dsp:cNvSpPr/>
      </dsp:nvSpPr>
      <dsp:spPr>
        <a:xfrm rot="10800000">
          <a:off x="0" y="3987894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•модель ручки</a:t>
          </a:r>
          <a:endParaRPr lang="en-US" sz="1600" kern="12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3987894"/>
        <a:ext cx="3980083" cy="523054"/>
      </dsp:txXfrm>
    </dsp:sp>
    <dsp:sp modelId="{3D394C0E-B5FD-4D45-9BB7-BACBEEB3830E}">
      <dsp:nvSpPr>
        <dsp:cNvPr id="0" name=""/>
        <dsp:cNvSpPr/>
      </dsp:nvSpPr>
      <dsp:spPr>
        <a:xfrm rot="10800000">
          <a:off x="0" y="3190761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•цвет ручки</a:t>
          </a:r>
          <a:endParaRPr lang="en-US" sz="1600" kern="12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3190761"/>
        <a:ext cx="3980083" cy="523054"/>
      </dsp:txXfrm>
    </dsp:sp>
    <dsp:sp modelId="{79AACE80-DB88-4746-94CC-3B0626950311}">
      <dsp:nvSpPr>
        <dsp:cNvPr id="0" name=""/>
        <dsp:cNvSpPr/>
      </dsp:nvSpPr>
      <dsp:spPr>
        <a:xfrm rot="10800000">
          <a:off x="0" y="2393628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•толщину стеклопакета</a:t>
          </a:r>
          <a:endParaRPr lang="en-US" sz="1600" kern="120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2393628"/>
        <a:ext cx="3980083" cy="523054"/>
      </dsp:txXfrm>
    </dsp:sp>
    <dsp:sp modelId="{C014317D-DE3A-4DBA-9819-E482FFDF6D86}">
      <dsp:nvSpPr>
        <dsp:cNvPr id="0" name=""/>
        <dsp:cNvSpPr/>
      </dsp:nvSpPr>
      <dsp:spPr>
        <a:xfrm rot="10800000">
          <a:off x="0" y="1596494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•материал деревянного бруса 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1596494"/>
        <a:ext cx="3980083" cy="523054"/>
      </dsp:txXfrm>
    </dsp:sp>
    <dsp:sp modelId="{FD6EBD7B-5D4E-4FE1-A3BE-0BF4B11E7BEB}">
      <dsp:nvSpPr>
        <dsp:cNvPr id="0" name=""/>
        <dsp:cNvSpPr/>
      </dsp:nvSpPr>
      <dsp:spPr>
        <a:xfrm rot="10800000">
          <a:off x="0" y="799361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•ввести свой размер ширины и высоты проема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799361"/>
        <a:ext cx="3980083" cy="523054"/>
      </dsp:txXfrm>
    </dsp:sp>
    <dsp:sp modelId="{34564AAE-11EB-4DDB-9C81-15A3EDC8E706}">
      <dsp:nvSpPr>
        <dsp:cNvPr id="0" name=""/>
        <dsp:cNvSpPr/>
      </dsp:nvSpPr>
      <dsp:spPr>
        <a:xfrm rot="10800000">
          <a:off x="0" y="2228"/>
          <a:ext cx="3980083" cy="804984"/>
        </a:xfrm>
        <a:prstGeom prst="upArrowCallou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rPr>
            <a:t>Выбор индивидуальных характеристик изделия: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Comic Sans MS" panose="030F0702030302020204" pitchFamily="66" charset="0"/>
          </a:endParaRPr>
        </a:p>
      </dsp:txBody>
      <dsp:txXfrm rot="10800000">
        <a:off x="0" y="2228"/>
        <a:ext cx="3980083" cy="523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556BB-0EF5-4C77-8728-79EBDE70867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2605-A341-4CF3-BFD4-89A9F6AD3C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87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2605-A341-4CF3-BFD4-89A9F6AD3CB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5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5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73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3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6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1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9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2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7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11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" name="Rectangle 17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D27686A8-DE05-3405-DFDF-6DCAFAC1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4" y="5179822"/>
            <a:ext cx="9076329" cy="1064277"/>
          </a:xfrm>
        </p:spPr>
        <p:txBody>
          <a:bodyPr/>
          <a:lstStyle/>
          <a:p>
            <a:r>
              <a:rPr lang="ru-RU" dirty="0"/>
              <a:t>Автор: Дуброва А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24" name="Объект 23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87755E4-CCE1-30FC-4428-4857D9DBD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1"/>
            <a:ext cx="12243161" cy="6857999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801AEF-1BE7-ACAA-E9FB-AA68B161A5C4}"/>
              </a:ext>
            </a:extLst>
          </p:cNvPr>
          <p:cNvSpPr txBox="1"/>
          <p:nvPr/>
        </p:nvSpPr>
        <p:spPr>
          <a:xfrm>
            <a:off x="9155056" y="549773"/>
            <a:ext cx="303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</a:rPr>
              <a:t>Автор: Дуброва А</a:t>
            </a:r>
            <a:r>
              <a:rPr lang="en-US" sz="2400" b="1" dirty="0">
                <a:latin typeface="+mj-lt"/>
              </a:rPr>
              <a:t>.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28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C469751-ED16-BB35-9F4D-D9155039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9" y="152000"/>
            <a:ext cx="3932237" cy="528309"/>
          </a:xfrm>
        </p:spPr>
        <p:txBody>
          <a:bodyPr>
            <a:noAutofit/>
          </a:bodyPr>
          <a:lstStyle/>
          <a:p>
            <a:r>
              <a:rPr lang="ru-RU" sz="3600" dirty="0"/>
              <a:t>Структура</a:t>
            </a:r>
            <a:endParaRPr lang="en-US" sz="36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354BE2E-DB2C-8BAE-ABCA-9D47950DB2F5}"/>
              </a:ext>
            </a:extLst>
          </p:cNvPr>
          <p:cNvGrpSpPr/>
          <p:nvPr/>
        </p:nvGrpSpPr>
        <p:grpSpPr>
          <a:xfrm>
            <a:off x="954648" y="855483"/>
            <a:ext cx="9765233" cy="5700256"/>
            <a:chOff x="954648" y="855483"/>
            <a:chExt cx="3440917" cy="5700256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947EBD58-D47A-01A4-8344-F123CBFD07BC}"/>
                </a:ext>
              </a:extLst>
            </p:cNvPr>
            <p:cNvSpPr/>
            <p:nvPr/>
          </p:nvSpPr>
          <p:spPr>
            <a:xfrm>
              <a:off x="1263144" y="855483"/>
              <a:ext cx="965039" cy="965039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14" name="Прямоугольник 13" descr="Колба">
              <a:extLst>
                <a:ext uri="{FF2B5EF4-FFF2-40B4-BE49-F238E27FC236}">
                  <a16:creationId xmlns:a16="http://schemas.microsoft.com/office/drawing/2014/main" id="{D5E97E95-94F8-1621-0DBA-1B4C43DF74F3}"/>
                </a:ext>
              </a:extLst>
            </p:cNvPr>
            <p:cNvSpPr/>
            <p:nvPr/>
          </p:nvSpPr>
          <p:spPr>
            <a:xfrm>
              <a:off x="1577947" y="966226"/>
              <a:ext cx="290873" cy="7593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15695C06-5B23-72E3-0465-C5FDBCAD3177}"/>
                </a:ext>
              </a:extLst>
            </p:cNvPr>
            <p:cNvSpPr/>
            <p:nvPr/>
          </p:nvSpPr>
          <p:spPr>
            <a:xfrm>
              <a:off x="954648" y="2189948"/>
              <a:ext cx="1582031" cy="1386749"/>
            </a:xfrm>
            <a:custGeom>
              <a:avLst/>
              <a:gdLst>
                <a:gd name="connsiteX0" fmla="*/ 0 w 1582031"/>
                <a:gd name="connsiteY0" fmla="*/ 0 h 1386749"/>
                <a:gd name="connsiteX1" fmla="*/ 1582031 w 1582031"/>
                <a:gd name="connsiteY1" fmla="*/ 0 h 1386749"/>
                <a:gd name="connsiteX2" fmla="*/ 1582031 w 1582031"/>
                <a:gd name="connsiteY2" fmla="*/ 1386749 h 1386749"/>
                <a:gd name="connsiteX3" fmla="*/ 0 w 1582031"/>
                <a:gd name="connsiteY3" fmla="*/ 1386749 h 1386749"/>
                <a:gd name="connsiteX4" fmla="*/ 0 w 1582031"/>
                <a:gd name="connsiteY4" fmla="*/ 0 h 138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31" h="1386749">
                  <a:moveTo>
                    <a:pt x="0" y="0"/>
                  </a:moveTo>
                  <a:lnTo>
                    <a:pt x="1582031" y="0"/>
                  </a:lnTo>
                  <a:lnTo>
                    <a:pt x="1582031" y="1386749"/>
                  </a:lnTo>
                  <a:lnTo>
                    <a:pt x="0" y="13867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ru-RU" sz="1600" b="0" i="0" kern="1200" dirty="0">
                  <a:latin typeface="Comic Sans MS" panose="030F0702030302020204" pitchFamily="66" charset="0"/>
                </a:rPr>
                <a:t>Сайт создан с использованием </a:t>
              </a:r>
              <a:r>
                <a:rPr lang="ru-RU" sz="1600" b="0" i="0" kern="1200" dirty="0" err="1">
                  <a:latin typeface="Comic Sans MS" panose="030F0702030302020204" pitchFamily="66" charset="0"/>
                </a:rPr>
                <a:t>Flask</a:t>
              </a:r>
              <a:r>
                <a:rPr lang="en-US" sz="1600" b="0" i="0" kern="1200" dirty="0">
                  <a:latin typeface="Comic Sans MS" panose="030F0702030302020204" pitchFamily="66" charset="0"/>
                </a:rPr>
                <a:t>. </a:t>
              </a:r>
              <a:endParaRPr lang="en-US" sz="1600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8074AE4-8313-2D8D-D73E-7C2AB7D405EC}"/>
                </a:ext>
              </a:extLst>
            </p:cNvPr>
            <p:cNvSpPr/>
            <p:nvPr/>
          </p:nvSpPr>
          <p:spPr>
            <a:xfrm>
              <a:off x="3122030" y="855483"/>
              <a:ext cx="965039" cy="965039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 sz="1600" dirty="0"/>
            </a:p>
          </p:txBody>
        </p:sp>
        <p:sp>
          <p:nvSpPr>
            <p:cNvPr id="17" name="Прямоугольник 16" descr="Web Design">
              <a:extLst>
                <a:ext uri="{FF2B5EF4-FFF2-40B4-BE49-F238E27FC236}">
                  <a16:creationId xmlns:a16="http://schemas.microsoft.com/office/drawing/2014/main" id="{01F4E272-0D6D-85F1-96BD-F0700E001750}"/>
                </a:ext>
              </a:extLst>
            </p:cNvPr>
            <p:cNvSpPr/>
            <p:nvPr/>
          </p:nvSpPr>
          <p:spPr>
            <a:xfrm>
              <a:off x="3427097" y="855483"/>
              <a:ext cx="341203" cy="87011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66DECABC-0762-2DEC-8693-6C4B108AC893}"/>
                </a:ext>
              </a:extLst>
            </p:cNvPr>
            <p:cNvSpPr/>
            <p:nvPr/>
          </p:nvSpPr>
          <p:spPr>
            <a:xfrm>
              <a:off x="2813534" y="2121108"/>
              <a:ext cx="1582031" cy="1386749"/>
            </a:xfrm>
            <a:custGeom>
              <a:avLst/>
              <a:gdLst>
                <a:gd name="connsiteX0" fmla="*/ 0 w 1582031"/>
                <a:gd name="connsiteY0" fmla="*/ 0 h 1386749"/>
                <a:gd name="connsiteX1" fmla="*/ 1582031 w 1582031"/>
                <a:gd name="connsiteY1" fmla="*/ 0 h 1386749"/>
                <a:gd name="connsiteX2" fmla="*/ 1582031 w 1582031"/>
                <a:gd name="connsiteY2" fmla="*/ 1386749 h 1386749"/>
                <a:gd name="connsiteX3" fmla="*/ 0 w 1582031"/>
                <a:gd name="connsiteY3" fmla="*/ 1386749 h 1386749"/>
                <a:gd name="connsiteX4" fmla="*/ 0 w 1582031"/>
                <a:gd name="connsiteY4" fmla="*/ 0 h 138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31" h="1386749">
                  <a:moveTo>
                    <a:pt x="0" y="0"/>
                  </a:moveTo>
                  <a:lnTo>
                    <a:pt x="1582031" y="0"/>
                  </a:lnTo>
                  <a:lnTo>
                    <a:pt x="1582031" y="1386749"/>
                  </a:lnTo>
                  <a:lnTo>
                    <a:pt x="0" y="13867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ru-RU" sz="1600" b="0" kern="1200" dirty="0">
                  <a:latin typeface="Comic Sans MS" panose="030F0702030302020204" pitchFamily="66" charset="0"/>
                </a:rPr>
                <a:t>При создании сайта использовались такие технологии, как Python, HTML, CSS и JavaScript</a:t>
              </a:r>
              <a:r>
                <a:rPr lang="en-US" sz="1600" b="0" kern="1200" dirty="0">
                  <a:latin typeface="Comic Sans MS" panose="030F0702030302020204" pitchFamily="66" charset="0"/>
                </a:rPr>
                <a:t>.</a:t>
              </a:r>
              <a:endParaRPr lang="en-US" sz="1600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7044D76-2AA2-70B1-EDA6-375DC54FA52B}"/>
                </a:ext>
              </a:extLst>
            </p:cNvPr>
            <p:cNvSpPr/>
            <p:nvPr/>
          </p:nvSpPr>
          <p:spPr>
            <a:xfrm>
              <a:off x="1263144" y="3903365"/>
              <a:ext cx="914713" cy="834005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20" name="Прямоугольник 19" descr="Syncing Cloud">
              <a:extLst>
                <a:ext uri="{FF2B5EF4-FFF2-40B4-BE49-F238E27FC236}">
                  <a16:creationId xmlns:a16="http://schemas.microsoft.com/office/drawing/2014/main" id="{A94D3383-23E3-731A-AA36-18F15EE56577}"/>
                </a:ext>
              </a:extLst>
            </p:cNvPr>
            <p:cNvSpPr/>
            <p:nvPr/>
          </p:nvSpPr>
          <p:spPr>
            <a:xfrm>
              <a:off x="1577947" y="3903364"/>
              <a:ext cx="290873" cy="83400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F0E2EEE8-26AD-2A9D-5921-A705C31961DE}"/>
                </a:ext>
              </a:extLst>
            </p:cNvPr>
            <p:cNvSpPr/>
            <p:nvPr/>
          </p:nvSpPr>
          <p:spPr>
            <a:xfrm>
              <a:off x="954648" y="5168990"/>
              <a:ext cx="1582031" cy="1386749"/>
            </a:xfrm>
            <a:custGeom>
              <a:avLst/>
              <a:gdLst>
                <a:gd name="connsiteX0" fmla="*/ 0 w 1582031"/>
                <a:gd name="connsiteY0" fmla="*/ 0 h 1386749"/>
                <a:gd name="connsiteX1" fmla="*/ 1582031 w 1582031"/>
                <a:gd name="connsiteY1" fmla="*/ 0 h 1386749"/>
                <a:gd name="connsiteX2" fmla="*/ 1582031 w 1582031"/>
                <a:gd name="connsiteY2" fmla="*/ 1386749 h 1386749"/>
                <a:gd name="connsiteX3" fmla="*/ 0 w 1582031"/>
                <a:gd name="connsiteY3" fmla="*/ 1386749 h 1386749"/>
                <a:gd name="connsiteX4" fmla="*/ 0 w 1582031"/>
                <a:gd name="connsiteY4" fmla="*/ 0 h 138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31" h="1386749">
                  <a:moveTo>
                    <a:pt x="0" y="0"/>
                  </a:moveTo>
                  <a:lnTo>
                    <a:pt x="1582031" y="0"/>
                  </a:lnTo>
                  <a:lnTo>
                    <a:pt x="1582031" y="1386749"/>
                  </a:lnTo>
                  <a:lnTo>
                    <a:pt x="0" y="13867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ru-RU" sz="1600" kern="1200">
                  <a:latin typeface="Comic Sans MS" panose="030F0702030302020204" pitchFamily="66" charset="0"/>
                </a:rPr>
                <a:t>Большая часть классов - различные формы, унаследованные от </a:t>
              </a:r>
              <a:r>
                <a:rPr lang="en-US" sz="1600" kern="1200">
                  <a:latin typeface="Comic Sans MS" panose="030F0702030302020204" pitchFamily="66" charset="0"/>
                </a:rPr>
                <a:t>FlaskForm.</a:t>
              </a:r>
              <a:r>
                <a:rPr lang="ru-RU" sz="1600" kern="1200">
                  <a:latin typeface="Comic Sans MS" panose="030F0702030302020204" pitchFamily="66" charset="0"/>
                </a:rPr>
                <a:t> Также классы использовались при создании </a:t>
              </a:r>
              <a:r>
                <a:rPr lang="en-US" sz="1600" kern="1200">
                  <a:latin typeface="Comic Sans MS" panose="030F0702030302020204" pitchFamily="66" charset="0"/>
                </a:rPr>
                <a:t>API.</a:t>
              </a: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2899A923-A152-665E-5D45-CF6BD7F72D19}"/>
                </a:ext>
              </a:extLst>
            </p:cNvPr>
            <p:cNvSpPr/>
            <p:nvPr/>
          </p:nvSpPr>
          <p:spPr>
            <a:xfrm>
              <a:off x="3122030" y="3903365"/>
              <a:ext cx="965039" cy="965039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23" name="Прямоугольник 22" descr="Атом">
              <a:extLst>
                <a:ext uri="{FF2B5EF4-FFF2-40B4-BE49-F238E27FC236}">
                  <a16:creationId xmlns:a16="http://schemas.microsoft.com/office/drawing/2014/main" id="{37DA0DD5-817D-337F-878F-4EEAECE57AB1}"/>
                </a:ext>
              </a:extLst>
            </p:cNvPr>
            <p:cNvSpPr/>
            <p:nvPr/>
          </p:nvSpPr>
          <p:spPr>
            <a:xfrm>
              <a:off x="3413386" y="3948616"/>
              <a:ext cx="354914" cy="78875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160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28A8D53F-EC92-FF56-6E42-E0B6D9D700D5}"/>
                </a:ext>
              </a:extLst>
            </p:cNvPr>
            <p:cNvSpPr/>
            <p:nvPr/>
          </p:nvSpPr>
          <p:spPr>
            <a:xfrm>
              <a:off x="2813534" y="5168990"/>
              <a:ext cx="1582031" cy="1386749"/>
            </a:xfrm>
            <a:custGeom>
              <a:avLst/>
              <a:gdLst>
                <a:gd name="connsiteX0" fmla="*/ 0 w 1582031"/>
                <a:gd name="connsiteY0" fmla="*/ 0 h 1386749"/>
                <a:gd name="connsiteX1" fmla="*/ 1582031 w 1582031"/>
                <a:gd name="connsiteY1" fmla="*/ 0 h 1386749"/>
                <a:gd name="connsiteX2" fmla="*/ 1582031 w 1582031"/>
                <a:gd name="connsiteY2" fmla="*/ 1386749 h 1386749"/>
                <a:gd name="connsiteX3" fmla="*/ 0 w 1582031"/>
                <a:gd name="connsiteY3" fmla="*/ 1386749 h 1386749"/>
                <a:gd name="connsiteX4" fmla="*/ 0 w 1582031"/>
                <a:gd name="connsiteY4" fmla="*/ 0 h 138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031" h="1386749">
                  <a:moveTo>
                    <a:pt x="0" y="0"/>
                  </a:moveTo>
                  <a:lnTo>
                    <a:pt x="1582031" y="0"/>
                  </a:lnTo>
                  <a:lnTo>
                    <a:pt x="1582031" y="1386749"/>
                  </a:lnTo>
                  <a:lnTo>
                    <a:pt x="0" y="13867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ru-RU" sz="1600" kern="1200">
                  <a:latin typeface="Comic Sans MS" panose="030F0702030302020204" pitchFamily="66" charset="0"/>
                </a:rPr>
                <a:t>В проекте использованы такие библиотеки, как </a:t>
              </a:r>
              <a:r>
                <a:rPr lang="en-US" sz="1600" kern="1200">
                  <a:latin typeface="Comic Sans MS" panose="030F0702030302020204" pitchFamily="66" charset="0"/>
                </a:rPr>
                <a:t>sqlite3</a:t>
              </a:r>
              <a:r>
                <a:rPr lang="ru-RU" sz="1600" kern="1200">
                  <a:latin typeface="Comic Sans MS" panose="030F0702030302020204" pitchFamily="66" charset="0"/>
                </a:rPr>
                <a:t> и </a:t>
              </a:r>
              <a:r>
                <a:rPr lang="en-US" sz="1600" kern="1200">
                  <a:latin typeface="Comic Sans MS" panose="030F0702030302020204" pitchFamily="66" charset="0"/>
                </a:rPr>
                <a:t>SQLAlchemy (</a:t>
              </a:r>
              <a:r>
                <a:rPr lang="ru-RU" sz="1600" kern="1200">
                  <a:latin typeface="Comic Sans MS" panose="030F0702030302020204" pitchFamily="66" charset="0"/>
                </a:rPr>
                <a:t>для работы с БД</a:t>
              </a:r>
              <a:r>
                <a:rPr lang="en-US" sz="1600" kern="1200">
                  <a:latin typeface="Comic Sans MS" panose="030F0702030302020204" pitchFamily="66" charset="0"/>
                </a:rPr>
                <a:t>), os</a:t>
              </a:r>
              <a:r>
                <a:rPr lang="ru-RU" sz="1600" kern="1200">
                  <a:latin typeface="Comic Sans MS" panose="030F0702030302020204" pitchFamily="66" charset="0"/>
                </a:rPr>
                <a:t> и</a:t>
              </a:r>
              <a:r>
                <a:rPr lang="en-US" sz="1600" kern="1200">
                  <a:latin typeface="Comic Sans MS" panose="030F0702030302020204" pitchFamily="66" charset="0"/>
                </a:rPr>
                <a:t> shutil</a:t>
              </a:r>
              <a:r>
                <a:rPr lang="ru-RU" sz="1600" kern="1200">
                  <a:latin typeface="Comic Sans MS" panose="030F0702030302020204" pitchFamily="66" charset="0"/>
                </a:rPr>
                <a:t> </a:t>
              </a:r>
              <a:r>
                <a:rPr lang="en-US" sz="1600" kern="1200">
                  <a:latin typeface="Comic Sans MS" panose="030F0702030302020204" pitchFamily="66" charset="0"/>
                </a:rPr>
                <a:t>(</a:t>
              </a:r>
              <a:r>
                <a:rPr lang="ru-RU" sz="1600" kern="1200">
                  <a:latin typeface="Comic Sans MS" panose="030F0702030302020204" pitchFamily="66" charset="0"/>
                </a:rPr>
                <a:t>для работы с файлами</a:t>
              </a:r>
              <a:r>
                <a:rPr lang="en-US" sz="1600" kern="1200">
                  <a:latin typeface="Comic Sans MS" panose="030F0702030302020204" pitchFamily="66" charset="0"/>
                </a:rPr>
                <a:t>)</a:t>
              </a:r>
              <a:r>
                <a:rPr lang="ru-RU" sz="1600" kern="1200">
                  <a:latin typeface="Comic Sans MS" panose="030F0702030302020204" pitchFamily="66" charset="0"/>
                </a:rPr>
                <a:t>, </a:t>
              </a:r>
              <a:r>
                <a:rPr lang="en-US" sz="1600" kern="1200">
                  <a:latin typeface="Comic Sans MS" panose="030F0702030302020204" pitchFamily="66" charset="0"/>
                </a:rPr>
                <a:t>requests (</a:t>
              </a:r>
              <a:r>
                <a:rPr lang="ru-RU" sz="1600" kern="1200">
                  <a:latin typeface="Comic Sans MS" panose="030F0702030302020204" pitchFamily="66" charset="0"/>
                </a:rPr>
                <a:t>для работы с </a:t>
              </a:r>
              <a:r>
                <a:rPr lang="en-US" sz="1600" kern="1200">
                  <a:latin typeface="Comic Sans MS" panose="030F0702030302020204" pitchFamily="66" charset="0"/>
                </a:rPr>
                <a:t>API).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19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E24A-4309-4489-76F5-84421A91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30" y="124066"/>
            <a:ext cx="3493940" cy="5326543"/>
          </a:xfrm>
        </p:spPr>
        <p:txBody>
          <a:bodyPr>
            <a:noAutofit/>
          </a:bodyPr>
          <a:lstStyle/>
          <a:p>
            <a:pPr marL="0" indent="0"/>
            <a:r>
              <a:rPr lang="ru-RU" sz="3600" dirty="0"/>
              <a:t>Заключение </a:t>
            </a:r>
            <a:br>
              <a:rPr lang="ru-RU" sz="1800" dirty="0"/>
            </a:br>
            <a:br>
              <a:rPr lang="ru-RU" sz="1800" dirty="0"/>
            </a:br>
            <a:br>
              <a:rPr lang="ru-RU" sz="1800" dirty="0"/>
            </a:br>
            <a:r>
              <a:rPr lang="ru-RU" sz="1800" dirty="0">
                <a:latin typeface="Comic Sans MS" panose="030F0702030302020204" pitchFamily="66" charset="0"/>
              </a:rPr>
              <a:t>Цели проекта достигнуты. </a:t>
            </a:r>
            <a:br>
              <a:rPr lang="ru-RU" sz="1800" dirty="0">
                <a:latin typeface="Comic Sans MS" panose="030F0702030302020204" pitchFamily="66" charset="0"/>
              </a:rPr>
            </a:br>
            <a:br>
              <a:rPr lang="ru-RU" sz="1800" dirty="0">
                <a:latin typeface="Comic Sans MS" panose="030F0702030302020204" pitchFamily="66" charset="0"/>
              </a:rPr>
            </a:br>
            <a:r>
              <a:rPr lang="ru-RU" sz="1800" dirty="0">
                <a:latin typeface="Comic Sans MS" panose="030F0702030302020204" pitchFamily="66" charset="0"/>
              </a:rPr>
              <a:t>Сайт работает</a:t>
            </a:r>
            <a:r>
              <a:rPr lang="en-US" sz="1800" dirty="0">
                <a:latin typeface="Comic Sans MS" panose="030F0702030302020204" pitchFamily="66" charset="0"/>
              </a:rPr>
              <a:t>.</a:t>
            </a:r>
            <a:br>
              <a:rPr lang="ru-RU" sz="1800" dirty="0">
                <a:latin typeface="Comic Sans MS" panose="030F0702030302020204" pitchFamily="66" charset="0"/>
              </a:rPr>
            </a:br>
            <a:br>
              <a:rPr lang="ru-RU" sz="1800" dirty="0">
                <a:latin typeface="Comic Sans MS" panose="030F0702030302020204" pitchFamily="66" charset="0"/>
              </a:rPr>
            </a:br>
            <a:r>
              <a:rPr lang="ru-RU" sz="1800" dirty="0">
                <a:latin typeface="Comic Sans MS" panose="030F0702030302020204" pitchFamily="66" charset="0"/>
              </a:rPr>
              <a:t>Пользователь может узнать про раздвижные двери и рассчитать все, которые ему необходимы</a:t>
            </a:r>
            <a:r>
              <a:rPr lang="en-US" sz="1800" dirty="0">
                <a:latin typeface="Comic Sans MS" panose="030F0702030302020204" pitchFamily="66" charset="0"/>
              </a:rPr>
              <a:t>.</a:t>
            </a:r>
            <a:br>
              <a:rPr lang="ru-RU" sz="1800" dirty="0">
                <a:latin typeface="Comic Sans MS" panose="030F0702030302020204" pitchFamily="66" charset="0"/>
              </a:rPr>
            </a:br>
            <a:br>
              <a:rPr lang="ru-RU" sz="1800" dirty="0">
                <a:latin typeface="Comic Sans MS" panose="030F0702030302020204" pitchFamily="66" charset="0"/>
              </a:rPr>
            </a:br>
            <a:r>
              <a:rPr lang="ru-RU" sz="1800" dirty="0">
                <a:latin typeface="Comic Sans MS" panose="030F0702030302020204" pitchFamily="66" charset="0"/>
              </a:rPr>
              <a:t>Для дальнейшего улучшения я планирую дополнить статистику в админ панели</a:t>
            </a:r>
            <a:r>
              <a:rPr lang="en-US" sz="1800" dirty="0">
                <a:latin typeface="Comic Sans MS" panose="030F0702030302020204" pitchFamily="66" charset="0"/>
              </a:rPr>
              <a:t>.</a:t>
            </a:r>
            <a:br>
              <a:rPr lang="en-US" sz="1800" dirty="0">
                <a:latin typeface="Comic Sans MS" panose="030F0702030302020204" pitchFamily="66" charset="0"/>
              </a:rPr>
            </a:br>
            <a:endParaRPr lang="ru-RU" sz="1800" dirty="0">
              <a:latin typeface="Comic Sans MS" panose="030F0702030302020204" pitchFamily="66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982B932-D0B1-1ABC-1D2F-3F1DBEBB6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964" y="620177"/>
            <a:ext cx="7846006" cy="5617646"/>
          </a:xfrm>
        </p:spPr>
      </p:pic>
      <p:pic>
        <p:nvPicPr>
          <p:cNvPr id="3" name="Объект 6">
            <a:extLst>
              <a:ext uri="{FF2B5EF4-FFF2-40B4-BE49-F238E27FC236}">
                <a16:creationId xmlns:a16="http://schemas.microsoft.com/office/drawing/2014/main" id="{3BD5B164-999F-9F7D-1DD0-74CDB69CD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964" y="620177"/>
            <a:ext cx="7945704" cy="56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7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2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81" name="Freeform: Shape 12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: Shape 12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3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3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85" name="Rectangle 133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1BC07-A3C3-5785-2995-6B4BA5CD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05" y="-15246"/>
            <a:ext cx="3209280" cy="86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Идея проекта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6" name="Straight Connector 135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 descr="Изображение выглядит как снимок экрана, текст, строительство, дизайн интерьер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F027CA-967A-6432-EE60-B58281762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9334" y="7622"/>
            <a:ext cx="6484776" cy="6873246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25B71B8-8349-7797-2048-304740D92DFA}"/>
              </a:ext>
            </a:extLst>
          </p:cNvPr>
          <p:cNvGrpSpPr/>
          <p:nvPr/>
        </p:nvGrpSpPr>
        <p:grpSpPr>
          <a:xfrm>
            <a:off x="0" y="757706"/>
            <a:ext cx="5346232" cy="6123162"/>
            <a:chOff x="82774" y="795192"/>
            <a:chExt cx="5346232" cy="5213373"/>
          </a:xfrm>
        </p:grpSpPr>
        <p:sp>
          <p:nvSpPr>
            <p:cNvPr id="5" name="Прямоугольник 4" descr="Иглу">
              <a:extLst>
                <a:ext uri="{FF2B5EF4-FFF2-40B4-BE49-F238E27FC236}">
                  <a16:creationId xmlns:a16="http://schemas.microsoft.com/office/drawing/2014/main" id="{53449666-FE6A-3F17-6392-D3AFC864F412}"/>
                </a:ext>
              </a:extLst>
            </p:cNvPr>
            <p:cNvSpPr/>
            <p:nvPr/>
          </p:nvSpPr>
          <p:spPr>
            <a:xfrm>
              <a:off x="1371801" y="795192"/>
              <a:ext cx="711558" cy="580214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1EE373E-C8C6-90A0-1EC3-D9E3F937B8E2}"/>
                </a:ext>
              </a:extLst>
            </p:cNvPr>
            <p:cNvSpPr/>
            <p:nvPr/>
          </p:nvSpPr>
          <p:spPr>
            <a:xfrm>
              <a:off x="82774" y="1672004"/>
              <a:ext cx="3032019" cy="1363026"/>
            </a:xfrm>
            <a:custGeom>
              <a:avLst/>
              <a:gdLst>
                <a:gd name="connsiteX0" fmla="*/ 0 w 996895"/>
                <a:gd name="connsiteY0" fmla="*/ 0 h 1969940"/>
                <a:gd name="connsiteX1" fmla="*/ 996895 w 996895"/>
                <a:gd name="connsiteY1" fmla="*/ 0 h 1969940"/>
                <a:gd name="connsiteX2" fmla="*/ 996895 w 996895"/>
                <a:gd name="connsiteY2" fmla="*/ 1969940 h 1969940"/>
                <a:gd name="connsiteX3" fmla="*/ 0 w 996895"/>
                <a:gd name="connsiteY3" fmla="*/ 1969940 h 1969940"/>
                <a:gd name="connsiteX4" fmla="*/ 0 w 996895"/>
                <a:gd name="connsiteY4" fmla="*/ 0 h 196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895" h="1969940">
                  <a:moveTo>
                    <a:pt x="0" y="0"/>
                  </a:moveTo>
                  <a:lnTo>
                    <a:pt x="996895" y="0"/>
                  </a:lnTo>
                  <a:lnTo>
                    <a:pt x="996895" y="1969940"/>
                  </a:lnTo>
                  <a:lnTo>
                    <a:pt x="0" y="1969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kern="1200" dirty="0">
                  <a:latin typeface="Comic Sans MS" panose="030F0702030302020204" pitchFamily="66" charset="0"/>
                </a:rPr>
                <a:t>Сайт создан для деревообрабатывающей компании ООО «ХС-Портал</a:t>
              </a:r>
              <a:r>
                <a:rPr lang="en-US" kern="1200" dirty="0">
                  <a:latin typeface="Comic Sans MS" panose="030F0702030302020204" pitchFamily="66" charset="0"/>
                </a:rPr>
                <a:t>.</a:t>
              </a:r>
              <a:r>
                <a:rPr lang="ru-RU" kern="1200" dirty="0">
                  <a:latin typeface="Comic Sans MS" panose="030F0702030302020204" pitchFamily="66" charset="0"/>
                </a:rPr>
                <a:t>Инжиниринг»</a:t>
              </a:r>
              <a:r>
                <a:rPr lang="en-US" kern="1200" dirty="0">
                  <a:latin typeface="Comic Sans MS" panose="030F0702030302020204" pitchFamily="66" charset="0"/>
                </a:rPr>
                <a:t>.</a:t>
              </a:r>
              <a:r>
                <a:rPr lang="ru-RU" kern="1200" dirty="0">
                  <a:latin typeface="Comic Sans MS" panose="030F0702030302020204" pitchFamily="66" charset="0"/>
                </a:rPr>
                <a:t> </a:t>
              </a:r>
              <a:endParaRPr lang="en-US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Прямоугольник 6" descr="Робот">
              <a:extLst>
                <a:ext uri="{FF2B5EF4-FFF2-40B4-BE49-F238E27FC236}">
                  <a16:creationId xmlns:a16="http://schemas.microsoft.com/office/drawing/2014/main" id="{36737BD1-578C-777A-C609-EA7F37789843}"/>
                </a:ext>
              </a:extLst>
            </p:cNvPr>
            <p:cNvSpPr/>
            <p:nvPr/>
          </p:nvSpPr>
          <p:spPr>
            <a:xfrm>
              <a:off x="1371801" y="3234086"/>
              <a:ext cx="711558" cy="62117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dirty="0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C3C9845F-8F1F-F73A-3004-3788C62F9724}"/>
                </a:ext>
              </a:extLst>
            </p:cNvPr>
            <p:cNvSpPr/>
            <p:nvPr/>
          </p:nvSpPr>
          <p:spPr>
            <a:xfrm>
              <a:off x="288075" y="4032092"/>
              <a:ext cx="2638226" cy="1837903"/>
            </a:xfrm>
            <a:custGeom>
              <a:avLst/>
              <a:gdLst>
                <a:gd name="connsiteX0" fmla="*/ 0 w 2214245"/>
                <a:gd name="connsiteY0" fmla="*/ 0 h 1765810"/>
                <a:gd name="connsiteX1" fmla="*/ 2214245 w 2214245"/>
                <a:gd name="connsiteY1" fmla="*/ 0 h 1765810"/>
                <a:gd name="connsiteX2" fmla="*/ 2214245 w 2214245"/>
                <a:gd name="connsiteY2" fmla="*/ 1765810 h 1765810"/>
                <a:gd name="connsiteX3" fmla="*/ 0 w 2214245"/>
                <a:gd name="connsiteY3" fmla="*/ 1765810 h 1765810"/>
                <a:gd name="connsiteX4" fmla="*/ 0 w 2214245"/>
                <a:gd name="connsiteY4" fmla="*/ 0 h 1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245" h="1765810">
                  <a:moveTo>
                    <a:pt x="0" y="0"/>
                  </a:moveTo>
                  <a:lnTo>
                    <a:pt x="2214245" y="0"/>
                  </a:lnTo>
                  <a:lnTo>
                    <a:pt x="2214245" y="1765810"/>
                  </a:lnTo>
                  <a:lnTo>
                    <a:pt x="0" y="17658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kern="1200" dirty="0">
                  <a:latin typeface="Comic Sans MS" panose="030F0702030302020204" pitchFamily="66" charset="0"/>
                </a:rPr>
                <a:t>На нем представлена информация о продукции компании – раздвижных дверях</a:t>
              </a:r>
              <a:r>
                <a:rPr lang="en-US" kern="1200" dirty="0">
                  <a:latin typeface="Comic Sans MS" panose="030F0702030302020204" pitchFamily="66" charset="0"/>
                </a:rPr>
                <a:t> </a:t>
              </a:r>
              <a:r>
                <a:rPr lang="en-US" kern="1200" dirty="0" err="1">
                  <a:latin typeface="Comic Sans MS" panose="030F0702030302020204" pitchFamily="66" charset="0"/>
                </a:rPr>
                <a:t>hs</a:t>
              </a:r>
              <a:r>
                <a:rPr lang="en-US" kern="1200" dirty="0">
                  <a:latin typeface="Comic Sans MS" panose="030F0702030302020204" pitchFamily="66" charset="0"/>
                </a:rPr>
                <a:t>-portal.</a:t>
              </a:r>
              <a:r>
                <a:rPr lang="ru-RU" kern="1200" dirty="0">
                  <a:latin typeface="Comic Sans MS" panose="030F0702030302020204" pitchFamily="66" charset="0"/>
                </a:rPr>
                <a:t> </a:t>
              </a:r>
              <a:endParaRPr lang="en-US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Прямоугольник 9" descr="Калькулятор">
              <a:extLst>
                <a:ext uri="{FF2B5EF4-FFF2-40B4-BE49-F238E27FC236}">
                  <a16:creationId xmlns:a16="http://schemas.microsoft.com/office/drawing/2014/main" id="{D6D53DE1-1BFB-BB94-E10D-4B91269EF504}"/>
                </a:ext>
              </a:extLst>
            </p:cNvPr>
            <p:cNvSpPr/>
            <p:nvPr/>
          </p:nvSpPr>
          <p:spPr>
            <a:xfrm>
              <a:off x="4042672" y="1184192"/>
              <a:ext cx="711557" cy="53805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CDC868B-0D7B-F0F3-1C86-E36C62C3BC2C}"/>
                </a:ext>
              </a:extLst>
            </p:cNvPr>
            <p:cNvSpPr/>
            <p:nvPr/>
          </p:nvSpPr>
          <p:spPr>
            <a:xfrm>
              <a:off x="3114793" y="2071417"/>
              <a:ext cx="2314213" cy="3937148"/>
            </a:xfrm>
            <a:custGeom>
              <a:avLst/>
              <a:gdLst>
                <a:gd name="connsiteX0" fmla="*/ 0 w 1884831"/>
                <a:gd name="connsiteY0" fmla="*/ 0 h 4329322"/>
                <a:gd name="connsiteX1" fmla="*/ 1884831 w 1884831"/>
                <a:gd name="connsiteY1" fmla="*/ 0 h 4329322"/>
                <a:gd name="connsiteX2" fmla="*/ 1884831 w 1884831"/>
                <a:gd name="connsiteY2" fmla="*/ 4329322 h 4329322"/>
                <a:gd name="connsiteX3" fmla="*/ 0 w 1884831"/>
                <a:gd name="connsiteY3" fmla="*/ 4329322 h 4329322"/>
                <a:gd name="connsiteX4" fmla="*/ 0 w 1884831"/>
                <a:gd name="connsiteY4" fmla="*/ 0 h 43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831" h="4329322">
                  <a:moveTo>
                    <a:pt x="0" y="0"/>
                  </a:moveTo>
                  <a:lnTo>
                    <a:pt x="1884831" y="0"/>
                  </a:lnTo>
                  <a:lnTo>
                    <a:pt x="1884831" y="4329322"/>
                  </a:lnTo>
                  <a:lnTo>
                    <a:pt x="0" y="43293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kern="1200" dirty="0">
                  <a:latin typeface="Comic Sans MS" panose="030F0702030302020204" pitchFamily="66" charset="0"/>
                </a:rPr>
                <a:t>Клиенты могут ознакомиться со всеми схемами и рассчитать их стоимость по своим параметрам; сохранить расчеты в личном кабинете, написать комментарий под понравившейся схемой</a:t>
              </a:r>
              <a:r>
                <a:rPr lang="en-US" kern="1200" dirty="0">
                  <a:latin typeface="Comic Sans MS" panose="030F0702030302020204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89908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DEDB3-CD94-52DD-F748-76D29CF5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CAFB896-4C2D-33AE-B236-D75749D9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939691-F312-1030-D3AE-B7213CED5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08B7A9-2DC7-C84B-8861-0AB90EB6F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500DB61-CF66-1FB8-D426-435C7A69F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D1E1509-C7C2-058F-5966-EAD35CE2C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B1D0CC16-1453-2B90-01C3-2740D3A58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06C8E-6A05-830D-8A95-AA149B9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27" y="152288"/>
            <a:ext cx="3982434" cy="6940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Меню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C1C009-6AB7-02DE-004F-993B9F555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819" y="846306"/>
            <a:ext cx="4042939" cy="6002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latin typeface="Comic Sans MS" panose="030F0702030302020204" pitchFamily="66" charset="0"/>
              </a:rPr>
              <a:t>Меню закреплено сверху и доступно с любого места на сайте</a:t>
            </a:r>
            <a:r>
              <a:rPr lang="en-US" sz="1800" dirty="0">
                <a:latin typeface="Comic Sans MS" panose="030F0702030302020204" pitchFamily="66" charset="0"/>
              </a:rPr>
              <a:t>.</a:t>
            </a:r>
            <a:r>
              <a:rPr lang="ru-RU" sz="1800" dirty="0">
                <a:latin typeface="Comic Sans MS" panose="030F0702030302020204" pitchFamily="66" charset="0"/>
              </a:rPr>
              <a:t> </a:t>
            </a:r>
          </a:p>
          <a:p>
            <a:r>
              <a:rPr lang="ru-RU" sz="1800" dirty="0">
                <a:latin typeface="Comic Sans MS" panose="030F0702030302020204" pitchFamily="66" charset="0"/>
              </a:rPr>
              <a:t>В нем предусмотрена навигация по всему сайту: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mic Sans MS" panose="030F0702030302020204" pitchFamily="66" charset="0"/>
              </a:rPr>
              <a:t>Схемы</a:t>
            </a:r>
          </a:p>
          <a:p>
            <a:r>
              <a:rPr lang="ru-RU" sz="1800" dirty="0">
                <a:latin typeface="Comic Sans MS" panose="030F0702030302020204" pitchFamily="66" charset="0"/>
              </a:rPr>
              <a:t>Происходит переход на страницу с выбранной схемой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mic Sans MS" panose="030F0702030302020204" pitchFamily="66" charset="0"/>
              </a:rPr>
              <a:t>О нас </a:t>
            </a:r>
          </a:p>
          <a:p>
            <a:r>
              <a:rPr lang="ru-RU" sz="1800" dirty="0">
                <a:latin typeface="Comic Sans MS" panose="030F0702030302020204" pitchFamily="66" charset="0"/>
              </a:rPr>
              <a:t>Можно узнать о компании подробнее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mic Sans MS" panose="030F0702030302020204" pitchFamily="66" charset="0"/>
              </a:rPr>
              <a:t>Личный кабинет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mic Sans MS" panose="030F0702030302020204" pitchFamily="66" charset="0"/>
              </a:rPr>
              <a:t>Рассчитать </a:t>
            </a:r>
          </a:p>
          <a:p>
            <a:r>
              <a:rPr lang="ru-RU" sz="1800" dirty="0">
                <a:latin typeface="Comic Sans MS" panose="030F0702030302020204" pitchFamily="66" charset="0"/>
              </a:rPr>
              <a:t>Происходит переход на страницу с выбором схемы для расчета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A2D8003-E7BF-2E61-520E-0F40E8B29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065AE8C-BE8D-7EC0-53CB-66E53EE40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5278" y="1049797"/>
            <a:ext cx="7646722" cy="51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6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B1E6-97CC-9774-2479-44D86F919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DB162-C6D1-3845-6B34-ED0C61F9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618" y="137363"/>
            <a:ext cx="9811266" cy="66319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Страница со схемой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A0247F1-05D7-D1AC-570B-AEC20E1503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205" y="980028"/>
            <a:ext cx="4569446" cy="5800151"/>
          </a:xfrm>
        </p:spPr>
      </p:pic>
      <p:pic>
        <p:nvPicPr>
          <p:cNvPr id="7" name="Объект 6" descr="Изображение выглядит как дерево, текст, снимок экрана, неб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8184F98-CF76-4BC5-F4FB-7022D9A96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" y="980028"/>
            <a:ext cx="6433691" cy="2997630"/>
          </a:xfr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147835B-871D-B20A-3A66-43D4C99188DA}"/>
              </a:ext>
            </a:extLst>
          </p:cNvPr>
          <p:cNvSpPr/>
          <p:nvPr/>
        </p:nvSpPr>
        <p:spPr>
          <a:xfrm>
            <a:off x="439844" y="4201493"/>
            <a:ext cx="6433691" cy="2485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На этой странице пользователь знакомится со схемой: читает текст и комментарии, смотрит видео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  <a:p>
            <a:pPr algn="ctr"/>
            <a:r>
              <a:rPr lang="ru-RU" dirty="0">
                <a:latin typeface="Comic Sans MS" panose="030F0702030302020204" pitchFamily="66" charset="0"/>
              </a:rPr>
              <a:t>Если схема его заинтересовала, клиент может сделать расчет и узнать ее цену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endParaRPr lang="en-US" dirty="0">
              <a:latin typeface="Comic Sans MS" panose="030F0702030302020204" pitchFamily="66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  <a:p>
            <a:pPr algn="ctr"/>
            <a:r>
              <a:rPr lang="ru-RU" dirty="0">
                <a:latin typeface="Comic Sans MS" panose="030F0702030302020204" pitchFamily="66" charset="0"/>
              </a:rPr>
              <a:t>Он может написать комментарий, если зарегистрирован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2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4B06B-24D8-42F5-708F-1D6ACAFC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96" name="Freeform: Shape 85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86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: Shape 87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: Shape 88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0" name="Rectangle 90">
            <a:extLst>
              <a:ext uri="{FF2B5EF4-FFF2-40B4-BE49-F238E27FC236}">
                <a16:creationId xmlns:a16="http://schemas.microsoft.com/office/drawing/2014/main" id="{2BC4653F-1371-6344-9DD0-7475BBDC3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A9A73-C84D-563C-D2D3-0D8D7D98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74" y="-286379"/>
            <a:ext cx="3236561" cy="1316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9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29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расчета</a:t>
            </a:r>
            <a:endParaRPr lang="en-US" sz="29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1" name="Straight Connector 92">
            <a:extLst>
              <a:ext uri="{FF2B5EF4-FFF2-40B4-BE49-F238E27FC236}">
                <a16:creationId xmlns:a16="http://schemas.microsoft.com/office/drawing/2014/main" id="{2F9F63ED-4FC9-0347-8201-2FF86FF6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9254" y="1731721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3A6FA3C-65BD-09FA-6C5D-EA15B898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r="1353"/>
          <a:stretch/>
        </p:blipFill>
        <p:spPr>
          <a:xfrm>
            <a:off x="87549" y="371789"/>
            <a:ext cx="3729548" cy="6397479"/>
          </a:xfrm>
          <a:prstGeom prst="rect">
            <a:avLst/>
          </a:prstGeom>
        </p:spPr>
      </p:pic>
      <p:pic>
        <p:nvPicPr>
          <p:cNvPr id="3" name="Объект 5">
            <a:extLst>
              <a:ext uri="{FF2B5EF4-FFF2-40B4-BE49-F238E27FC236}">
                <a16:creationId xmlns:a16="http://schemas.microsoft.com/office/drawing/2014/main" id="{8F57A77D-F307-F94A-355A-FF466BF02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1713"/>
          <a:stretch/>
        </p:blipFill>
        <p:spPr>
          <a:xfrm>
            <a:off x="8019342" y="371789"/>
            <a:ext cx="3980083" cy="6397479"/>
          </a:xfrm>
          <a:prstGeom prst="rect">
            <a:avLst/>
          </a:prstGeom>
        </p:spPr>
      </p:pic>
      <p:graphicFrame>
        <p:nvGraphicFramePr>
          <p:cNvPr id="14" name="Текст 3">
            <a:extLst>
              <a:ext uri="{FF2B5EF4-FFF2-40B4-BE49-F238E27FC236}">
                <a16:creationId xmlns:a16="http://schemas.microsoft.com/office/drawing/2014/main" id="{237F1AA1-161F-1B2F-8659-66D16B664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804305"/>
              </p:ext>
            </p:extLst>
          </p:nvPr>
        </p:nvGraphicFramePr>
        <p:xfrm>
          <a:off x="3928177" y="661482"/>
          <a:ext cx="3980083" cy="610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720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BAB61-139E-61CC-6126-206AA70F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A63DC1-E1C0-A194-6001-ADDAC166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ECD53A-E519-F898-C929-630E8707C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EB4793B-4756-962A-082E-1C192CC16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A491B58-6367-7B16-CEAB-606CC94A0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05682CD-12D8-E3B0-028B-9D620C324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912B48C8-2CA0-3794-98EE-44DD686D6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FBE57-B806-A17F-8118-17A98F25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38" y="350196"/>
            <a:ext cx="3268494" cy="6809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Личный кабинет</a:t>
            </a:r>
            <a:br>
              <a:rPr lang="ru-RU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4DD17B-3DF1-DCE2-ABD4-F4124C70D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783" y="1147863"/>
            <a:ext cx="3677048" cy="4552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Comic Sans MS" panose="030F0702030302020204" pitchFamily="66" charset="0"/>
              </a:rPr>
              <a:t>Пользователь может: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Изменить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Посмотреть все свои расчеты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Рассчитать новую схему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Если пользователь – админ, перейти в админ панель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Выйти из аккаунта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omic Sans MS" panose="030F0702030302020204" pitchFamily="66" charset="0"/>
              </a:rPr>
              <a:t>Удалить аккаунт  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E5E9608-08EE-6B07-7B0D-029BD64D9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2ED072B-78F3-A5DE-E615-3236750D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967" y="418291"/>
            <a:ext cx="8100287" cy="54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E714-E84F-B37F-01FF-37524C2DD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2C65B-30A8-8BC0-EEFF-555D41E9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385" y="338550"/>
            <a:ext cx="3890033" cy="4129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/>
              <a:t>Страница п</a:t>
            </a:r>
            <a:r>
              <a:rPr lang="ru-RU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роекты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93FE72-2F72-A20C-6446-45C3E896A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095" y="1308885"/>
            <a:ext cx="4911109" cy="2426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sz="2000" dirty="0">
                <a:latin typeface="Comic Sans MS" panose="030F0702030302020204" pitchFamily="66" charset="0"/>
              </a:rPr>
              <a:t>Здесь представлены все работы, выполненные компанией</a:t>
            </a:r>
            <a:r>
              <a:rPr lang="en-US" sz="2000" dirty="0">
                <a:latin typeface="Comic Sans MS" panose="030F0702030302020204" pitchFamily="66" charset="0"/>
              </a:rPr>
              <a:t>. </a:t>
            </a:r>
            <a:endParaRPr lang="ru-RU" sz="2000" dirty="0">
              <a:latin typeface="Comic Sans MS" panose="030F0702030302020204" pitchFamily="66" charset="0"/>
            </a:endParaRPr>
          </a:p>
          <a:p>
            <a:pPr algn="just"/>
            <a:r>
              <a:rPr lang="ru-RU" sz="2000" dirty="0">
                <a:latin typeface="Comic Sans MS" panose="030F0702030302020204" pitchFamily="66" charset="0"/>
              </a:rPr>
              <a:t>Через админ панель можно добавить новый проект, внести изменения в старый или его удалить</a:t>
            </a:r>
            <a:r>
              <a:rPr lang="en-US" sz="2000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759E7E4-DEF7-0C97-2243-59497A7E3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2879" y="219696"/>
            <a:ext cx="5208396" cy="64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47791-FFA1-7F0B-C774-B361E2CD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0C068-91D4-AEEB-0C61-2DD3A77D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81" y="110767"/>
            <a:ext cx="4969987" cy="10386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контактов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C3D81E-040E-3B76-F747-2038D20D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285" y="1214867"/>
            <a:ext cx="10697981" cy="845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Comic Sans MS" panose="030F0702030302020204" pitchFamily="66" charset="0"/>
              </a:rPr>
              <a:t>Здесь представлена информация для связи с компанией</a:t>
            </a:r>
            <a:r>
              <a:rPr lang="en-US" sz="2000" dirty="0">
                <a:latin typeface="Comic Sans MS" panose="030F0702030302020204" pitchFamily="66" charset="0"/>
              </a:rPr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 descr="Изображение выглядит как текст, снимок экрана, карт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F992C14-0167-46DC-F260-DE8B4CBB0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50979" y="2060756"/>
            <a:ext cx="7513975" cy="41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6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7" descr="Изображение выглядит как текст, снимок экрана, диаграмма">
            <a:extLst>
              <a:ext uri="{FF2B5EF4-FFF2-40B4-BE49-F238E27FC236}">
                <a16:creationId xmlns:a16="http://schemas.microsoft.com/office/drawing/2014/main" id="{4C290EEA-9A73-B9B8-4FD9-9BEFE6D0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09DCA-E2A5-44F3-C13D-D88D2C83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828" y="5647173"/>
            <a:ext cx="4441371" cy="9043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Админ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панель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20309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363</TotalTime>
  <Words>368</Words>
  <Application>Microsoft Office PowerPoint</Application>
  <PresentationFormat>Широкоэкранный</PresentationFormat>
  <Paragraphs>52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Aptos</vt:lpstr>
      <vt:lpstr>Arial</vt:lpstr>
      <vt:lpstr>Comic Sans MS</vt:lpstr>
      <vt:lpstr>Goudy Old Style</vt:lpstr>
      <vt:lpstr>MarrakeshVTI</vt:lpstr>
      <vt:lpstr>Автор: Дуброва А.</vt:lpstr>
      <vt:lpstr>Идея проекта</vt:lpstr>
      <vt:lpstr>Меню</vt:lpstr>
      <vt:lpstr>Страница со схемой</vt:lpstr>
      <vt:lpstr>Страница расчета</vt:lpstr>
      <vt:lpstr>Личный кабинет </vt:lpstr>
      <vt:lpstr>Страница проекты</vt:lpstr>
      <vt:lpstr>Страница контактов</vt:lpstr>
      <vt:lpstr>Админ панель</vt:lpstr>
      <vt:lpstr>Структура</vt:lpstr>
      <vt:lpstr>Заключение    Цели проекта достигнуты.   Сайт работает.  Пользователь может узнать про раздвижные двери и рассчитать все, которые ему необходимы.  Для дальнейшего улучшения я планирую дополнить статистику в админ панели.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Svetlana Ushakova</dc:creator>
  <cp:lastModifiedBy>Svetlana Ushakova</cp:lastModifiedBy>
  <cp:revision>1</cp:revision>
  <dcterms:created xsi:type="dcterms:W3CDTF">2025-02-03T12:37:42Z</dcterms:created>
  <dcterms:modified xsi:type="dcterms:W3CDTF">2025-05-12T12:50:28Z</dcterms:modified>
</cp:coreProperties>
</file>